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19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579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3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10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382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44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9/8/2023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29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9/8/2023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1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9/8/2023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930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9/8/2023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77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9/8/2023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50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9/8/2023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97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CCBD-3109-4052-850F-719DC0B1A9B8}" type="datetimeFigureOut">
              <a:rPr lang="en-SG" smtClean="0"/>
              <a:t>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92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90609" y="1713816"/>
            <a:ext cx="3360717" cy="2408238"/>
          </a:xfrm>
          <a:prstGeom prst="rect">
            <a:avLst/>
          </a:prstGeom>
          <a:solidFill>
            <a:srgbClr val="FAF0F0"/>
          </a:solidFill>
          <a:ln w="1905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Calibri" pitchFamily="34" charset="0"/>
              </a:rPr>
              <a:t>					</a:t>
            </a: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3042910" y="1223220"/>
            <a:ext cx="0" cy="3213892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27" name="Snip Single Corner Rectangle 26"/>
          <p:cNvSpPr/>
          <p:nvPr/>
        </p:nvSpPr>
        <p:spPr>
          <a:xfrm flipV="1">
            <a:off x="2690609" y="1713337"/>
            <a:ext cx="737312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5786110" y="1070820"/>
            <a:ext cx="0" cy="3366292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100310" y="338983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sz="200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687067" y="1713816"/>
            <a:ext cx="302284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  <a:cs typeface="Arial" charset="0"/>
              </a:rPr>
              <a:t>loop      [ until won or lost ]</a:t>
            </a: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3054786" y="2477795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2000">
              <a:latin typeface="+mn-lt"/>
              <a:cs typeface="+mn-cs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359584" y="2064654"/>
            <a:ext cx="2751117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mark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OR </a:t>
            </a:r>
            <a:br>
              <a:rPr lang="en-US" sz="2000" i="1" dirty="0">
                <a:latin typeface="Calibri" pitchFamily="34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clear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x,y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3042910" y="3664854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2000">
              <a:latin typeface="+mn-lt"/>
              <a:cs typeface="+mn-cs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3283385" y="3283854"/>
            <a:ext cx="2257301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latin typeface="Calibri" pitchFamily="34" charset="0"/>
              </a:rPr>
              <a:t>Show updated minefield</a:t>
            </a:r>
          </a:p>
        </p:txBody>
      </p:sp>
      <p:grpSp>
        <p:nvGrpSpPr>
          <p:cNvPr id="35" name="Group 42"/>
          <p:cNvGrpSpPr/>
          <p:nvPr/>
        </p:nvGrpSpPr>
        <p:grpSpPr>
          <a:xfrm>
            <a:off x="2899416" y="192562"/>
            <a:ext cx="304800" cy="685800"/>
            <a:chOff x="2819400" y="3124200"/>
            <a:chExt cx="304800" cy="685800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645586" y="2471384"/>
            <a:ext cx="251360" cy="1201387"/>
          </a:xfrm>
          <a:prstGeom prst="rect">
            <a:avLst/>
          </a:prstGeom>
          <a:solidFill>
            <a:srgbClr val="FAF0F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alibri" pitchFamily="34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28546" y="861831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24817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</cp:revision>
  <dcterms:created xsi:type="dcterms:W3CDTF">2017-06-01T04:00:06Z</dcterms:created>
  <dcterms:modified xsi:type="dcterms:W3CDTF">2023-08-08T16:43:09Z</dcterms:modified>
</cp:coreProperties>
</file>