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1475134" y="1588206"/>
            <a:ext cx="0" cy="378501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4218334" y="1435806"/>
            <a:ext cx="0" cy="393741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532534" y="703969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475134" y="206749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>
            <a:off x="1451382" y="476519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1574566" y="171846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1906603" y="4385464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Show updated  minefield</a:t>
            </a:r>
          </a:p>
        </p:txBody>
      </p:sp>
      <p:grpSp>
        <p:nvGrpSpPr>
          <p:cNvPr id="54" name="Group 42"/>
          <p:cNvGrpSpPr/>
          <p:nvPr/>
        </p:nvGrpSpPr>
        <p:grpSpPr>
          <a:xfrm>
            <a:off x="1331640" y="669842"/>
            <a:ext cx="304800" cy="685800"/>
            <a:chOff x="2819400" y="3124200"/>
            <a:chExt cx="304800" cy="685800"/>
          </a:xfrm>
        </p:grpSpPr>
        <p:cxnSp>
          <p:nvCxnSpPr>
            <p:cNvPr id="55" name="Straight Connector 5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079790" y="2039310"/>
            <a:ext cx="225619" cy="278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6444959" y="703969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 dirty="0" err="1">
                <a:solidFill>
                  <a:schemeClr val="tx1"/>
                </a:solidFill>
              </a:rPr>
              <a:t>MSLogic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7066853" y="1435806"/>
            <a:ext cx="0" cy="393741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346983" y="223176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4447923" y="1870864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markCellAt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51638" y="2227335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4335108" y="263252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4333128" y="4182341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4542925" y="3686072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getGameState</a:t>
            </a:r>
            <a:r>
              <a:rPr lang="en-US" sz="2000" dirty="0"/>
              <a:t>()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37783" y="4177908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H="1">
            <a:off x="4321253" y="458309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4839809" y="461037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gameState</a:t>
            </a:r>
            <a:endParaRPr lang="en-US" sz="2000" dirty="0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296017" y="2960232"/>
            <a:ext cx="4191990" cy="592668"/>
          </a:xfrm>
          <a:prstGeom prst="rect">
            <a:avLst/>
          </a:prstGeom>
          <a:solidFill>
            <a:srgbClr val="FAF0F0"/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73" name="Snip Single Corner Rectangle 72"/>
          <p:cNvSpPr/>
          <p:nvPr/>
        </p:nvSpPr>
        <p:spPr>
          <a:xfrm flipV="1">
            <a:off x="3296016" y="2959750"/>
            <a:ext cx="522515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92474" y="2960231"/>
            <a:ext cx="395802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ref     get minefield appearance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94057" y="1261731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3" grpId="0" animBg="1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7</cp:revision>
  <dcterms:created xsi:type="dcterms:W3CDTF">2017-06-01T05:12:09Z</dcterms:created>
  <dcterms:modified xsi:type="dcterms:W3CDTF">2024-01-09T13:23:58Z</dcterms:modified>
</cp:coreProperties>
</file>