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47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990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87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438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647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654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71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95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308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241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2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9D8FF-3A08-4F69-B8A9-EDE865F196B0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992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3"/>
          <p:cNvSpPr>
            <a:spLocks noChangeShapeType="1"/>
          </p:cNvSpPr>
          <p:nvPr/>
        </p:nvSpPr>
        <p:spPr bwMode="auto">
          <a:xfrm>
            <a:off x="2495735" y="1988255"/>
            <a:ext cx="0" cy="2484438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77" name="Text Box 11"/>
          <p:cNvSpPr txBox="1">
            <a:spLocks noChangeArrowheads="1"/>
          </p:cNvSpPr>
          <p:nvPr/>
        </p:nvSpPr>
        <p:spPr bwMode="auto">
          <a:xfrm>
            <a:off x="1809935" y="1914144"/>
            <a:ext cx="1295400" cy="677108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n-US" sz="2000">
                <a:solidFill>
                  <a:schemeClr val="tx1"/>
                </a:solidFill>
              </a:rPr>
              <a:t>TextUi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8" name="Text Box 11"/>
          <p:cNvSpPr txBox="1">
            <a:spLocks noChangeArrowheads="1"/>
          </p:cNvSpPr>
          <p:nvPr/>
        </p:nvSpPr>
        <p:spPr bwMode="auto">
          <a:xfrm>
            <a:off x="5909468" y="1866018"/>
            <a:ext cx="1295400" cy="677108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n-US" sz="2000" dirty="0" err="1">
                <a:solidFill>
                  <a:schemeClr val="tx1"/>
                </a:solidFill>
              </a:rPr>
              <a:t>MSLogic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auto">
          <a:xfrm flipH="1">
            <a:off x="6557168" y="2619830"/>
            <a:ext cx="4082" cy="1852863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80" name="Rectangle 79"/>
          <p:cNvSpPr/>
          <p:nvPr/>
        </p:nvSpPr>
        <p:spPr>
          <a:xfrm>
            <a:off x="6416147" y="3282664"/>
            <a:ext cx="251361" cy="3938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1" name="Text Box 25"/>
          <p:cNvSpPr txBox="1">
            <a:spLocks noChangeArrowheads="1"/>
          </p:cNvSpPr>
          <p:nvPr/>
        </p:nvSpPr>
        <p:spPr bwMode="auto">
          <a:xfrm>
            <a:off x="2929827" y="2863296"/>
            <a:ext cx="313982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/>
              <a:t>getAppearanceOfCellAt</a:t>
            </a:r>
            <a:r>
              <a:rPr lang="en-US" sz="2000" dirty="0"/>
              <a:t>(</a:t>
            </a:r>
            <a:r>
              <a:rPr lang="en-US" sz="2000" dirty="0" err="1"/>
              <a:t>x,y</a:t>
            </a:r>
            <a:r>
              <a:rPr lang="en-US" sz="2000" dirty="0"/>
              <a:t>)</a:t>
            </a:r>
          </a:p>
        </p:txBody>
      </p:sp>
      <p:sp>
        <p:nvSpPr>
          <p:cNvPr id="82" name="Line 16"/>
          <p:cNvSpPr>
            <a:spLocks noChangeShapeType="1"/>
          </p:cNvSpPr>
          <p:nvPr/>
        </p:nvSpPr>
        <p:spPr bwMode="auto">
          <a:xfrm flipH="1">
            <a:off x="2630737" y="3697330"/>
            <a:ext cx="3738009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83" name="Text Box 25"/>
          <p:cNvSpPr txBox="1">
            <a:spLocks noChangeArrowheads="1"/>
          </p:cNvSpPr>
          <p:nvPr/>
        </p:nvSpPr>
        <p:spPr bwMode="auto">
          <a:xfrm>
            <a:off x="3257687" y="3706013"/>
            <a:ext cx="2321094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/>
              <a:t>cellAppearance</a:t>
            </a:r>
            <a:endParaRPr lang="en-US" sz="2000" dirty="0"/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050572" y="1220267"/>
            <a:ext cx="6681753" cy="343286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 dirty="0">
                <a:latin typeface="Calibri" pitchFamily="34" charset="0"/>
              </a:rPr>
              <a:t>					</a:t>
            </a:r>
          </a:p>
        </p:txBody>
      </p:sp>
      <p:sp>
        <p:nvSpPr>
          <p:cNvPr id="85" name="Snip Single Corner Rectangle 84"/>
          <p:cNvSpPr/>
          <p:nvPr/>
        </p:nvSpPr>
        <p:spPr>
          <a:xfrm flipV="1">
            <a:off x="1054003" y="1218004"/>
            <a:ext cx="3993640" cy="403761"/>
          </a:xfrm>
          <a:prstGeom prst="snip1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1068285" y="1220267"/>
            <a:ext cx="3900929" cy="388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chemeClr val="tx1"/>
                </a:solidFill>
                <a:cs typeface="Arial" charset="0"/>
              </a:rPr>
              <a:t>sd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   get minefield appearance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2706143" y="3280739"/>
            <a:ext cx="3705727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41478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79" grpId="0" animBg="1"/>
      <p:bldP spid="80" grpId="0" animBg="1"/>
      <p:bldP spid="81" grpId="0"/>
      <p:bldP spid="82" grpId="0" animBg="1"/>
      <p:bldP spid="8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8</cp:revision>
  <dcterms:created xsi:type="dcterms:W3CDTF">2017-06-01T05:12:09Z</dcterms:created>
  <dcterms:modified xsi:type="dcterms:W3CDTF">2024-01-09T13:26:09Z</dcterms:modified>
</cp:coreProperties>
</file>