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111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33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059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514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684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561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547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579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297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19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187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2D880-2273-4D43-A19E-DFED02881EAB}" type="datetimeFigureOut">
              <a:rPr lang="en-SG" smtClean="0"/>
              <a:t>9/1/2024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949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3236585" y="1956719"/>
            <a:ext cx="0" cy="3000034"/>
          </a:xfrm>
          <a:prstGeom prst="line">
            <a:avLst/>
          </a:prstGeom>
          <a:ln>
            <a:solidFill>
              <a:srgbClr val="C0000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27291" y="2719684"/>
            <a:ext cx="257180" cy="195206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410856" y="2723384"/>
            <a:ext cx="1737738" cy="1588"/>
          </a:xfrm>
          <a:prstGeom prst="straightConnector1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</p:cxnSp>
      <p:cxnSp>
        <p:nvCxnSpPr>
          <p:cNvPr id="36" name="Straight Connector 35"/>
          <p:cNvCxnSpPr/>
          <p:nvPr/>
        </p:nvCxnSpPr>
        <p:spPr>
          <a:xfrm>
            <a:off x="3399605" y="2872903"/>
            <a:ext cx="3093793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</p:cxnSp>
      <p:sp>
        <p:nvSpPr>
          <p:cNvPr id="37" name="Line 16"/>
          <p:cNvSpPr>
            <a:spLocks noChangeShapeType="1"/>
          </p:cNvSpPr>
          <p:nvPr/>
        </p:nvSpPr>
        <p:spPr bwMode="auto">
          <a:xfrm flipH="1">
            <a:off x="1353950" y="4656134"/>
            <a:ext cx="1758778" cy="0"/>
          </a:xfrm>
          <a:prstGeom prst="line">
            <a:avLst/>
          </a:prstGeom>
          <a:noFill/>
          <a:ln w="19050">
            <a:solidFill>
              <a:srgbClr val="C0000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8" name="Line 9"/>
          <p:cNvSpPr>
            <a:spLocks noChangeShapeType="1"/>
          </p:cNvSpPr>
          <p:nvPr/>
        </p:nvSpPr>
        <p:spPr bwMode="auto">
          <a:xfrm>
            <a:off x="6588829" y="1947347"/>
            <a:ext cx="0" cy="2950029"/>
          </a:xfrm>
          <a:prstGeom prst="line">
            <a:avLst/>
          </a:prstGeom>
          <a:ln>
            <a:solidFill>
              <a:srgbClr val="0070C0"/>
            </a:solidFill>
            <a:prstDash val="sysDash"/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6472055" y="2878572"/>
            <a:ext cx="257177" cy="1558536"/>
          </a:xfrm>
          <a:prstGeom prst="rect">
            <a:avLst/>
          </a:prstGeom>
          <a:ln>
            <a:solidFill>
              <a:srgbClr val="0070C0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 flipH="1">
            <a:off x="3432561" y="4440298"/>
            <a:ext cx="3039494" cy="0"/>
          </a:xfrm>
          <a:prstGeom prst="line">
            <a:avLst/>
          </a:prstGeom>
          <a:noFill/>
          <a:ln w="19050">
            <a:solidFill>
              <a:srgbClr val="0070C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236544" y="3460695"/>
            <a:ext cx="257180" cy="5864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Line 16"/>
          <p:cNvSpPr>
            <a:spLocks noChangeShapeType="1"/>
          </p:cNvSpPr>
          <p:nvPr/>
        </p:nvSpPr>
        <p:spPr bwMode="auto">
          <a:xfrm flipH="1">
            <a:off x="3477495" y="3460463"/>
            <a:ext cx="3006435" cy="4180"/>
          </a:xfrm>
          <a:prstGeom prst="line">
            <a:avLst/>
          </a:prstGeom>
          <a:noFill/>
          <a:ln w="19050">
            <a:solidFill>
              <a:srgbClr val="0070C0"/>
            </a:solidFill>
            <a:prstDash val="solid"/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3504503" y="4034706"/>
            <a:ext cx="2967552" cy="0"/>
          </a:xfrm>
          <a:prstGeom prst="line">
            <a:avLst/>
          </a:prstGeom>
          <a:noFill/>
          <a:ln w="19050">
            <a:solidFill>
              <a:srgbClr val="C00000"/>
            </a:solidFill>
            <a:prstDash val="sysDash"/>
            <a:round/>
            <a:headEnd/>
            <a:tailEnd type="triangle" w="lg" len="lg"/>
          </a:ln>
        </p:spPr>
      </p:cxnSp>
      <p:sp>
        <p:nvSpPr>
          <p:cNvPr id="2" name="TextBox 1"/>
          <p:cNvSpPr txBox="1"/>
          <p:nvPr/>
        </p:nvSpPr>
        <p:spPr>
          <a:xfrm>
            <a:off x="1547664" y="2348623"/>
            <a:ext cx="1037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write()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15631" y="2509425"/>
            <a:ext cx="113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getText</a:t>
            </a:r>
            <a:r>
              <a:rPr lang="en-US" sz="2000" dirty="0"/>
              <a:t>()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4075" y="3100184"/>
            <a:ext cx="1415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getAuthor</a:t>
            </a:r>
            <a:r>
              <a:rPr lang="en-US" sz="2000" dirty="0"/>
              <a:t>()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5946319" y="1939236"/>
            <a:ext cx="1287036" cy="3804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36000" bIns="3600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:Chapter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603069" y="1968400"/>
            <a:ext cx="1275861" cy="3804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36000" bIns="3600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:Book</a:t>
            </a:r>
          </a:p>
        </p:txBody>
      </p:sp>
    </p:spTree>
    <p:extLst>
      <p:ext uri="{BB962C8B-B14F-4D97-AF65-F5344CB8AC3E}">
        <p14:creationId xmlns:p14="http://schemas.microsoft.com/office/powerpoint/2010/main" val="391683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5</cp:revision>
  <dcterms:created xsi:type="dcterms:W3CDTF">2017-06-01T05:05:33Z</dcterms:created>
  <dcterms:modified xsi:type="dcterms:W3CDTF">2024-01-09T13:21:19Z</dcterms:modified>
</cp:coreProperties>
</file>