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49" autoAdjust="0"/>
  </p:normalViewPr>
  <p:slideViewPr>
    <p:cSldViewPr>
      <p:cViewPr varScale="1">
        <p:scale>
          <a:sx n="83" d="100"/>
          <a:sy n="83" d="100"/>
        </p:scale>
        <p:origin x="119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8/7/2023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01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8/7/2023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66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8/7/2023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77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8/7/2023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443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8/7/2023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65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8/7/2023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49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8/7/2023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6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8/7/2023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75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8/7/2023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443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8/7/2023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00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D1C9-A33C-494A-A1A4-DF414EBC08C6}" type="datetimeFigureOut">
              <a:rPr lang="en-SG" smtClean="0"/>
              <a:t>8/7/2023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701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7D1C9-A33C-494A-A1A4-DF414EBC08C6}" type="datetimeFigureOut">
              <a:rPr lang="en-SG" smtClean="0"/>
              <a:t>8/7/2023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6C519-CDE8-4390-8A94-267B9E4DD6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732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2590800"/>
            <a:ext cx="22860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Specify Requirements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52600" y="3429000"/>
            <a:ext cx="21336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Design product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52800" y="4038600"/>
            <a:ext cx="18288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Implement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48200" y="4648200"/>
            <a:ext cx="19050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48400" y="5181600"/>
            <a:ext cx="13716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Deploy</a:t>
            </a:r>
          </a:p>
        </p:txBody>
      </p:sp>
      <p:cxnSp>
        <p:nvCxnSpPr>
          <p:cNvPr id="9" name="Shape 12"/>
          <p:cNvCxnSpPr>
            <a:stCxn id="4" idx="3"/>
          </p:cNvCxnSpPr>
          <p:nvPr/>
        </p:nvCxnSpPr>
        <p:spPr>
          <a:xfrm>
            <a:off x="2590800" y="2933700"/>
            <a:ext cx="228600" cy="4953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14"/>
          <p:cNvCxnSpPr/>
          <p:nvPr/>
        </p:nvCxnSpPr>
        <p:spPr>
          <a:xfrm>
            <a:off x="3886200" y="3657600"/>
            <a:ext cx="381000" cy="3810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8"/>
          <p:cNvCxnSpPr/>
          <p:nvPr/>
        </p:nvCxnSpPr>
        <p:spPr>
          <a:xfrm>
            <a:off x="5181600" y="4267200"/>
            <a:ext cx="419100" cy="3810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22"/>
          <p:cNvCxnSpPr>
            <a:endCxn id="8" idx="0"/>
          </p:cNvCxnSpPr>
          <p:nvPr/>
        </p:nvCxnSpPr>
        <p:spPr>
          <a:xfrm>
            <a:off x="6553200" y="4838700"/>
            <a:ext cx="381000" cy="3429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71800" y="2819400"/>
            <a:ext cx="1874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requirements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3400" y="3429000"/>
            <a:ext cx="997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design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38800" y="3962400"/>
            <a:ext cx="789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9233" y="4415135"/>
            <a:ext cx="1290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bug fixes</a:t>
            </a:r>
          </a:p>
        </p:txBody>
      </p:sp>
      <p:cxnSp>
        <p:nvCxnSpPr>
          <p:cNvPr id="18" name="Straight Arrow Connector 17"/>
          <p:cNvCxnSpPr>
            <a:cxnSpLocks/>
            <a:stCxn id="8" idx="3"/>
            <a:endCxn id="19" idx="2"/>
          </p:cNvCxnSpPr>
          <p:nvPr/>
        </p:nvCxnSpPr>
        <p:spPr>
          <a:xfrm flipV="1">
            <a:off x="7620000" y="5369375"/>
            <a:ext cx="518564" cy="27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lded Corner 24">
            <a:extLst>
              <a:ext uri="{FF2B5EF4-FFF2-40B4-BE49-F238E27FC236}">
                <a16:creationId xmlns:a16="http://schemas.microsoft.com/office/drawing/2014/main" id="{3D64722F-C820-4321-A082-832817A65A88}"/>
              </a:ext>
            </a:extLst>
          </p:cNvPr>
          <p:cNvSpPr/>
          <p:nvPr/>
        </p:nvSpPr>
        <p:spPr>
          <a:xfrm>
            <a:off x="8138564" y="4952084"/>
            <a:ext cx="1401273" cy="667665"/>
          </a:xfrm>
          <a:prstGeom prst="cube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65022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5</cp:revision>
  <dcterms:created xsi:type="dcterms:W3CDTF">2017-07-11T07:53:36Z</dcterms:created>
  <dcterms:modified xsi:type="dcterms:W3CDTF">2023-07-08T09:53:31Z</dcterms:modified>
</cp:coreProperties>
</file>