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6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2411760" y="2825234"/>
            <a:ext cx="1017240" cy="53759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Flight</a:t>
            </a:r>
            <a:endParaRPr lang="en-US" b="1" dirty="0"/>
          </a:p>
        </p:txBody>
      </p:sp>
      <p:sp>
        <p:nvSpPr>
          <p:cNvPr id="105" name="Rectangle 104"/>
          <p:cNvSpPr/>
          <p:nvPr/>
        </p:nvSpPr>
        <p:spPr>
          <a:xfrm>
            <a:off x="5181600" y="2819400"/>
            <a:ext cx="1143000" cy="53759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Airport</a:t>
            </a:r>
          </a:p>
        </p:txBody>
      </p:sp>
      <p:cxnSp>
        <p:nvCxnSpPr>
          <p:cNvPr id="106" name="Elbow Connector 105"/>
          <p:cNvCxnSpPr/>
          <p:nvPr/>
        </p:nvCxnSpPr>
        <p:spPr>
          <a:xfrm>
            <a:off x="3429000" y="3070721"/>
            <a:ext cx="1752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808766" y="24442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29300" y="335699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</a:t>
            </a:r>
          </a:p>
        </p:txBody>
      </p:sp>
      <p:cxnSp>
        <p:nvCxnSpPr>
          <p:cNvPr id="7" name="Elbow Connector 105">
            <a:extLst>
              <a:ext uri="{FF2B5EF4-FFF2-40B4-BE49-F238E27FC236}">
                <a16:creationId xmlns:a16="http://schemas.microsoft.com/office/drawing/2014/main" id="{7F34386A-6848-4BC4-AE4D-68AC66A0ACBC}"/>
              </a:ext>
            </a:extLst>
          </p:cNvPr>
          <p:cNvCxnSpPr>
            <a:cxnSpLocks/>
            <a:stCxn id="104" idx="2"/>
            <a:endCxn id="105" idx="2"/>
          </p:cNvCxnSpPr>
          <p:nvPr/>
        </p:nvCxnSpPr>
        <p:spPr>
          <a:xfrm rot="5400000" flipH="1" flipV="1">
            <a:off x="4333823" y="1943549"/>
            <a:ext cx="5834" cy="2832720"/>
          </a:xfrm>
          <a:prstGeom prst="bentConnector3">
            <a:avLst>
              <a:gd name="adj1" fmla="val -39184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05">
            <a:extLst>
              <a:ext uri="{FF2B5EF4-FFF2-40B4-BE49-F238E27FC236}">
                <a16:creationId xmlns:a16="http://schemas.microsoft.com/office/drawing/2014/main" id="{79590775-CC39-4FA4-83FB-2AC56722BE98}"/>
              </a:ext>
            </a:extLst>
          </p:cNvPr>
          <p:cNvCxnSpPr>
            <a:cxnSpLocks/>
            <a:stCxn id="104" idx="0"/>
            <a:endCxn id="105" idx="0"/>
          </p:cNvCxnSpPr>
          <p:nvPr/>
        </p:nvCxnSpPr>
        <p:spPr>
          <a:xfrm rot="5400000" flipH="1" flipV="1">
            <a:off x="4333823" y="1405957"/>
            <a:ext cx="5834" cy="2832720"/>
          </a:xfrm>
          <a:prstGeom prst="bentConnector3">
            <a:avLst>
              <a:gd name="adj1" fmla="val 40184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7C312D-5B1C-4B21-A5FC-7B46890E10AD}"/>
              </a:ext>
            </a:extLst>
          </p:cNvPr>
          <p:cNvSpPr txBox="1"/>
          <p:nvPr/>
        </p:nvSpPr>
        <p:spPr>
          <a:xfrm>
            <a:off x="4355976" y="3042409"/>
            <a:ext cx="86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transit</a:t>
            </a: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7" grpId="0"/>
      <p:bldP spid="108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15</cp:revision>
  <dcterms:created xsi:type="dcterms:W3CDTF">2017-06-02T06:53:37Z</dcterms:created>
  <dcterms:modified xsi:type="dcterms:W3CDTF">2023-05-22T15:58:23Z</dcterms:modified>
</cp:coreProperties>
</file>