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58"/>
    <p:restoredTop sz="94698"/>
  </p:normalViewPr>
  <p:slideViewPr>
    <p:cSldViewPr snapToGrid="0">
      <p:cViewPr varScale="1">
        <p:scale>
          <a:sx n="155" d="100"/>
          <a:sy n="155" d="100"/>
        </p:scale>
        <p:origin x="1808" y="-8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7B8176-A568-4DE8-B695-28BCA3CC2636}" type="datetimeFigureOut">
              <a:rPr lang="en-US" smtClean="0"/>
              <a:t>9/25/25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C1A15-39B4-47B8-88A9-41975430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8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C1A15-39B4-47B8-88A9-4197543062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3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C1A15-39B4-47B8-88A9-4197543062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31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25/9/25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4321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25/9/25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915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25/9/25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16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25/9/25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74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25/9/25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752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25/9/25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615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25/9/25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170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25/9/25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645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25/9/25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747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25/9/25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110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25/9/25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361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532DB-2311-4BA7-A4CB-CC15A84E776B}" type="datetimeFigureOut">
              <a:rPr lang="en-SG" smtClean="0"/>
              <a:t>25/9/25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678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lowchart: Connector 70"/>
          <p:cNvSpPr/>
          <p:nvPr/>
        </p:nvSpPr>
        <p:spPr>
          <a:xfrm>
            <a:off x="44516" y="6129112"/>
            <a:ext cx="529341" cy="458946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78" name="InSlideAnimateShape35e178af-dc40-47a5-bc21-4d0e6ab13a0b"/>
          <p:cNvSpPr txBox="1"/>
          <p:nvPr/>
        </p:nvSpPr>
        <p:spPr>
          <a:xfrm flipH="1">
            <a:off x="674235" y="6184520"/>
            <a:ext cx="850689" cy="369332"/>
          </a:xfrm>
          <a:prstGeom prst="rightArrow">
            <a:avLst>
              <a:gd name="adj1" fmla="val 100000"/>
              <a:gd name="adj2" fmla="val 2293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master</a:t>
            </a:r>
          </a:p>
        </p:txBody>
      </p:sp>
      <p:sp>
        <p:nvSpPr>
          <p:cNvPr id="79" name="InSlideAnimateShapec6668a60-df72-441d-a462-fbf247f668dd"/>
          <p:cNvSpPr txBox="1"/>
          <p:nvPr/>
        </p:nvSpPr>
        <p:spPr>
          <a:xfrm>
            <a:off x="1569523" y="6184520"/>
            <a:ext cx="618009" cy="37507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HEAD</a:t>
            </a:r>
          </a:p>
        </p:txBody>
      </p:sp>
      <p:cxnSp>
        <p:nvCxnSpPr>
          <p:cNvPr id="89" name="Straight Connector 88"/>
          <p:cNvCxnSpPr>
            <a:cxnSpLocks/>
          </p:cNvCxnSpPr>
          <p:nvPr/>
        </p:nvCxnSpPr>
        <p:spPr>
          <a:xfrm>
            <a:off x="7047395" y="4219832"/>
            <a:ext cx="0" cy="240495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Connector 47"/>
          <p:cNvSpPr/>
          <p:nvPr/>
        </p:nvSpPr>
        <p:spPr>
          <a:xfrm>
            <a:off x="2554039" y="5370533"/>
            <a:ext cx="529341" cy="458946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49" name="Flowchart: Connector 48"/>
          <p:cNvSpPr/>
          <p:nvPr/>
        </p:nvSpPr>
        <p:spPr>
          <a:xfrm>
            <a:off x="2547554" y="6111390"/>
            <a:ext cx="529341" cy="458946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cxnSp>
        <p:nvCxnSpPr>
          <p:cNvPr id="50" name="Straight Connector 49"/>
          <p:cNvCxnSpPr>
            <a:stCxn id="49" idx="0"/>
            <a:endCxn id="48" idx="4"/>
          </p:cNvCxnSpPr>
          <p:nvPr/>
        </p:nvCxnSpPr>
        <p:spPr>
          <a:xfrm flipV="1">
            <a:off x="2812225" y="5829479"/>
            <a:ext cx="6485" cy="281911"/>
          </a:xfrm>
          <a:prstGeom prst="lin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56" name="InSlideAnimateShape35e178af-dc40-47a5-bc21-4d0e6ab13a0b"/>
          <p:cNvSpPr txBox="1"/>
          <p:nvPr/>
        </p:nvSpPr>
        <p:spPr>
          <a:xfrm flipH="1">
            <a:off x="3164528" y="5409565"/>
            <a:ext cx="850689" cy="369332"/>
          </a:xfrm>
          <a:prstGeom prst="rightArrow">
            <a:avLst>
              <a:gd name="adj1" fmla="val 100000"/>
              <a:gd name="adj2" fmla="val 2293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master</a:t>
            </a:r>
          </a:p>
        </p:txBody>
      </p:sp>
      <p:sp>
        <p:nvSpPr>
          <p:cNvPr id="57" name="InSlideAnimateShapec6668a60-df72-441d-a462-fbf247f668dd"/>
          <p:cNvSpPr txBox="1"/>
          <p:nvPr/>
        </p:nvSpPr>
        <p:spPr>
          <a:xfrm>
            <a:off x="4055243" y="5406694"/>
            <a:ext cx="618009" cy="37507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HEAD</a:t>
            </a:r>
          </a:p>
        </p:txBody>
      </p: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4815147" y="4638808"/>
            <a:ext cx="0" cy="202414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Connector 33"/>
          <p:cNvSpPr/>
          <p:nvPr/>
        </p:nvSpPr>
        <p:spPr>
          <a:xfrm>
            <a:off x="5016510" y="5353648"/>
            <a:ext cx="529341" cy="458946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35" name="Flowchart: Connector 34"/>
          <p:cNvSpPr/>
          <p:nvPr/>
        </p:nvSpPr>
        <p:spPr>
          <a:xfrm>
            <a:off x="5010025" y="6094505"/>
            <a:ext cx="529341" cy="458946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cxnSp>
        <p:nvCxnSpPr>
          <p:cNvPr id="36" name="Straight Connector 35"/>
          <p:cNvCxnSpPr>
            <a:stCxn id="35" idx="0"/>
            <a:endCxn id="34" idx="4"/>
          </p:cNvCxnSpPr>
          <p:nvPr/>
        </p:nvCxnSpPr>
        <p:spPr>
          <a:xfrm flipV="1">
            <a:off x="5274696" y="5812594"/>
            <a:ext cx="6485" cy="281911"/>
          </a:xfrm>
          <a:prstGeom prst="lin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37" name="InSlideAnimateShape35e178af-dc40-47a5-bc21-4d0e6ab13a0b"/>
          <p:cNvSpPr txBox="1"/>
          <p:nvPr/>
        </p:nvSpPr>
        <p:spPr>
          <a:xfrm flipH="1">
            <a:off x="5601629" y="5168982"/>
            <a:ext cx="850689" cy="369332"/>
          </a:xfrm>
          <a:prstGeom prst="rightArrow">
            <a:avLst>
              <a:gd name="adj1" fmla="val 100000"/>
              <a:gd name="adj2" fmla="val 2293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master</a:t>
            </a:r>
          </a:p>
        </p:txBody>
      </p:sp>
      <p:sp>
        <p:nvSpPr>
          <p:cNvPr id="39" name="InSlideAnimateShapec6668a60-df72-441d-a462-fbf247f668dd"/>
          <p:cNvSpPr txBox="1"/>
          <p:nvPr/>
        </p:nvSpPr>
        <p:spPr>
          <a:xfrm>
            <a:off x="6246987" y="5567694"/>
            <a:ext cx="618009" cy="37507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HEAD</a:t>
            </a:r>
          </a:p>
        </p:txBody>
      </p:sp>
      <p:sp>
        <p:nvSpPr>
          <p:cNvPr id="40" name="InSlideAnimateShapef6670a49-3898-4e8c-8403-b30b80627c4a"/>
          <p:cNvSpPr txBox="1">
            <a:spLocks/>
          </p:cNvSpPr>
          <p:nvPr/>
        </p:nvSpPr>
        <p:spPr>
          <a:xfrm flipH="1">
            <a:off x="5614333" y="5564049"/>
            <a:ext cx="607226" cy="369332"/>
          </a:xfrm>
          <a:prstGeom prst="rightArrow">
            <a:avLst>
              <a:gd name="adj1" fmla="val 100000"/>
              <a:gd name="adj2" fmla="val 2293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fix1</a:t>
            </a:r>
          </a:p>
        </p:txBody>
      </p:sp>
      <p:sp>
        <p:nvSpPr>
          <p:cNvPr id="42" name="Flowchart: Connector 41"/>
          <p:cNvSpPr/>
          <p:nvPr/>
        </p:nvSpPr>
        <p:spPr>
          <a:xfrm>
            <a:off x="7193850" y="5249337"/>
            <a:ext cx="529341" cy="458946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43" name="Flowchart: Connector 42"/>
          <p:cNvSpPr/>
          <p:nvPr/>
        </p:nvSpPr>
        <p:spPr>
          <a:xfrm>
            <a:off x="7187365" y="5990194"/>
            <a:ext cx="529341" cy="458946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cxnSp>
        <p:nvCxnSpPr>
          <p:cNvPr id="45" name="Straight Connector 44"/>
          <p:cNvCxnSpPr>
            <a:stCxn id="43" idx="0"/>
            <a:endCxn id="42" idx="4"/>
          </p:cNvCxnSpPr>
          <p:nvPr/>
        </p:nvCxnSpPr>
        <p:spPr>
          <a:xfrm flipV="1">
            <a:off x="7452036" y="5708283"/>
            <a:ext cx="6485" cy="281911"/>
          </a:xfrm>
          <a:prstGeom prst="lin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grpSp>
        <p:nvGrpSpPr>
          <p:cNvPr id="47" name="branch: commit 4"/>
          <p:cNvGrpSpPr/>
          <p:nvPr/>
        </p:nvGrpSpPr>
        <p:grpSpPr>
          <a:xfrm>
            <a:off x="7200876" y="4415077"/>
            <a:ext cx="529341" cy="834260"/>
            <a:chOff x="2338635" y="4018315"/>
            <a:chExt cx="529341" cy="834260"/>
          </a:xfrm>
        </p:grpSpPr>
        <p:sp>
          <p:nvSpPr>
            <p:cNvPr id="55" name="Flowchart: Connector 54"/>
            <p:cNvSpPr/>
            <p:nvPr/>
          </p:nvSpPr>
          <p:spPr>
            <a:xfrm>
              <a:off x="2338635" y="4018315"/>
              <a:ext cx="529341" cy="458946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</a:t>
              </a:r>
            </a:p>
          </p:txBody>
        </p:sp>
        <p:cxnSp>
          <p:nvCxnSpPr>
            <p:cNvPr id="58" name="Straight Connector 57"/>
            <p:cNvCxnSpPr>
              <a:cxnSpLocks/>
              <a:stCxn id="42" idx="0"/>
              <a:endCxn id="55" idx="4"/>
            </p:cNvCxnSpPr>
            <p:nvPr/>
          </p:nvCxnSpPr>
          <p:spPr>
            <a:xfrm flipV="1">
              <a:off x="2602458" y="4477261"/>
              <a:ext cx="848" cy="3753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sp>
        <p:nvSpPr>
          <p:cNvPr id="51" name="InSlideAnimateShapef6670a49-3898-4e8c-8403-b30b80627c4a"/>
          <p:cNvSpPr txBox="1">
            <a:spLocks/>
          </p:cNvSpPr>
          <p:nvPr/>
        </p:nvSpPr>
        <p:spPr>
          <a:xfrm flipH="1">
            <a:off x="7795954" y="4457013"/>
            <a:ext cx="607226" cy="369332"/>
          </a:xfrm>
          <a:prstGeom prst="rightArrow">
            <a:avLst>
              <a:gd name="adj1" fmla="val 100000"/>
              <a:gd name="adj2" fmla="val 2293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fix1</a:t>
            </a:r>
          </a:p>
        </p:txBody>
      </p:sp>
      <p:sp>
        <p:nvSpPr>
          <p:cNvPr id="52" name="InSlideAnimateShape35e178af-dc40-47a5-bc21-4d0e6ab13a0b"/>
          <p:cNvSpPr txBox="1"/>
          <p:nvPr/>
        </p:nvSpPr>
        <p:spPr>
          <a:xfrm flipH="1">
            <a:off x="7804339" y="5288369"/>
            <a:ext cx="850689" cy="369332"/>
          </a:xfrm>
          <a:prstGeom prst="rightArrow">
            <a:avLst>
              <a:gd name="adj1" fmla="val 100000"/>
              <a:gd name="adj2" fmla="val 2293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master</a:t>
            </a:r>
          </a:p>
        </p:txBody>
      </p:sp>
      <p:sp>
        <p:nvSpPr>
          <p:cNvPr id="53" name="InSlideAnimateShapec6668a60-df72-441d-a462-fbf247f668dd"/>
          <p:cNvSpPr txBox="1"/>
          <p:nvPr/>
        </p:nvSpPr>
        <p:spPr>
          <a:xfrm>
            <a:off x="8453087" y="4451272"/>
            <a:ext cx="618009" cy="37507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HEAD</a:t>
            </a:r>
          </a:p>
        </p:txBody>
      </p:sp>
      <p:sp>
        <p:nvSpPr>
          <p:cNvPr id="72" name="Down Arrow 71"/>
          <p:cNvSpPr/>
          <p:nvPr/>
        </p:nvSpPr>
        <p:spPr>
          <a:xfrm rot="16200000">
            <a:off x="4504798" y="5881052"/>
            <a:ext cx="432048" cy="39190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Down Arrow 72"/>
          <p:cNvSpPr/>
          <p:nvPr/>
        </p:nvSpPr>
        <p:spPr>
          <a:xfrm rot="16200000">
            <a:off x="6747490" y="4893149"/>
            <a:ext cx="432048" cy="39190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3881905-4A1B-D1E0-5E82-7BE2C32033C8}"/>
              </a:ext>
            </a:extLst>
          </p:cNvPr>
          <p:cNvCxnSpPr>
            <a:cxnSpLocks/>
          </p:cNvCxnSpPr>
          <p:nvPr/>
        </p:nvCxnSpPr>
        <p:spPr>
          <a:xfrm>
            <a:off x="2348488" y="4924168"/>
            <a:ext cx="0" cy="173878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own Arrow 2">
            <a:extLst>
              <a:ext uri="{FF2B5EF4-FFF2-40B4-BE49-F238E27FC236}">
                <a16:creationId xmlns:a16="http://schemas.microsoft.com/office/drawing/2014/main" id="{7E0CE8AD-7DB1-3280-D8AD-693799F1688B}"/>
              </a:ext>
            </a:extLst>
          </p:cNvPr>
          <p:cNvSpPr/>
          <p:nvPr/>
        </p:nvSpPr>
        <p:spPr>
          <a:xfrm rot="16200000">
            <a:off x="2012969" y="5653285"/>
            <a:ext cx="432048" cy="39190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16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A548980-03CA-ADEB-BAB8-9483B3173E43}"/>
              </a:ext>
            </a:extLst>
          </p:cNvPr>
          <p:cNvGrpSpPr/>
          <p:nvPr/>
        </p:nvGrpSpPr>
        <p:grpSpPr>
          <a:xfrm>
            <a:off x="322583" y="3224893"/>
            <a:ext cx="8440583" cy="3305047"/>
            <a:chOff x="322583" y="3224893"/>
            <a:chExt cx="8440583" cy="330504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EA1EE48-2649-8171-B618-5ED193A14CEF}"/>
                </a:ext>
              </a:extLst>
            </p:cNvPr>
            <p:cNvGrpSpPr/>
            <p:nvPr/>
          </p:nvGrpSpPr>
          <p:grpSpPr>
            <a:xfrm>
              <a:off x="2462965" y="3224893"/>
              <a:ext cx="6300201" cy="3305047"/>
              <a:chOff x="-372914" y="3224893"/>
              <a:chExt cx="6300201" cy="3305047"/>
            </a:xfrm>
          </p:grpSpPr>
          <p:sp>
            <p:nvSpPr>
              <p:cNvPr id="43" name="Flowchart: Connector 42"/>
              <p:cNvSpPr/>
              <p:nvPr/>
            </p:nvSpPr>
            <p:spPr>
              <a:xfrm>
                <a:off x="132377" y="5039720"/>
                <a:ext cx="529341" cy="458946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45" name="Flowchart: Connector 44"/>
              <p:cNvSpPr/>
              <p:nvPr/>
            </p:nvSpPr>
            <p:spPr>
              <a:xfrm>
                <a:off x="125892" y="5780577"/>
                <a:ext cx="529341" cy="458946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</a:p>
            </p:txBody>
          </p:sp>
          <p:cxnSp>
            <p:nvCxnSpPr>
              <p:cNvPr id="46" name="Straight Connector 45"/>
              <p:cNvCxnSpPr>
                <a:stCxn id="45" idx="0"/>
                <a:endCxn id="43" idx="4"/>
              </p:cNvCxnSpPr>
              <p:nvPr/>
            </p:nvCxnSpPr>
            <p:spPr>
              <a:xfrm flipV="1">
                <a:off x="390563" y="5498666"/>
                <a:ext cx="6485" cy="281911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grpSp>
            <p:nvGrpSpPr>
              <p:cNvPr id="47" name="branch: commit 3"/>
              <p:cNvGrpSpPr/>
              <p:nvPr/>
            </p:nvGrpSpPr>
            <p:grpSpPr>
              <a:xfrm>
                <a:off x="584198" y="4365104"/>
                <a:ext cx="1023933" cy="741827"/>
                <a:chOff x="2801398" y="4177959"/>
                <a:chExt cx="1023933" cy="741827"/>
              </a:xfrm>
            </p:grpSpPr>
            <p:sp>
              <p:nvSpPr>
                <p:cNvPr id="67" name="Flowchart: Connector 66"/>
                <p:cNvSpPr/>
                <p:nvPr/>
              </p:nvSpPr>
              <p:spPr>
                <a:xfrm>
                  <a:off x="3295990" y="4177959"/>
                  <a:ext cx="529341" cy="458946"/>
                </a:xfrm>
                <a:prstGeom prst="flowChartConnector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c</a:t>
                  </a:r>
                </a:p>
              </p:txBody>
            </p:sp>
            <p:cxnSp>
              <p:nvCxnSpPr>
                <p:cNvPr id="68" name="Straight Connector 67"/>
                <p:cNvCxnSpPr>
                  <a:stCxn id="43" idx="7"/>
                  <a:endCxn id="67" idx="3"/>
                </p:cNvCxnSpPr>
                <p:nvPr/>
              </p:nvCxnSpPr>
              <p:spPr>
                <a:xfrm flipV="1">
                  <a:off x="2801398" y="4569694"/>
                  <a:ext cx="572112" cy="35009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54" name="InSlideAnimateShapef6670a49-3898-4e8c-8403-b30b80627c4a"/>
              <p:cNvSpPr txBox="1">
                <a:spLocks/>
              </p:cNvSpPr>
              <p:nvPr/>
            </p:nvSpPr>
            <p:spPr>
              <a:xfrm flipH="1">
                <a:off x="1672881" y="4383402"/>
                <a:ext cx="607226" cy="369332"/>
              </a:xfrm>
              <a:prstGeom prst="rightArrow">
                <a:avLst>
                  <a:gd name="adj1" fmla="val 100000"/>
                  <a:gd name="adj2" fmla="val 2293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wrap="square" lIns="0" r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fix1</a:t>
                </a:r>
              </a:p>
            </p:txBody>
          </p:sp>
          <p:sp>
            <p:nvSpPr>
              <p:cNvPr id="58" name="InSlideAnimateShape35e178af-dc40-47a5-bc21-4d0e6ab13a0b"/>
              <p:cNvSpPr txBox="1"/>
              <p:nvPr/>
            </p:nvSpPr>
            <p:spPr>
              <a:xfrm flipH="1">
                <a:off x="763719" y="3820398"/>
                <a:ext cx="850689" cy="369332"/>
              </a:xfrm>
              <a:prstGeom prst="rightArrow">
                <a:avLst>
                  <a:gd name="adj1" fmla="val 100000"/>
                  <a:gd name="adj2" fmla="val 2293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wrap="square" lIns="0" r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79646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master</a:t>
                </a:r>
              </a:p>
            </p:txBody>
          </p:sp>
          <p:sp>
            <p:nvSpPr>
              <p:cNvPr id="59" name="InSlideAnimateShapec6668a60-df72-441d-a462-fbf247f668dd"/>
              <p:cNvSpPr txBox="1"/>
              <p:nvPr/>
            </p:nvSpPr>
            <p:spPr>
              <a:xfrm>
                <a:off x="1667489" y="3820398"/>
                <a:ext cx="618009" cy="375073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HEAD</a:t>
                </a:r>
              </a:p>
            </p:txBody>
          </p:sp>
          <p:cxnSp>
            <p:nvCxnSpPr>
              <p:cNvPr id="60" name="Straight Connector 59"/>
              <p:cNvCxnSpPr>
                <a:cxnSpLocks/>
              </p:cNvCxnSpPr>
              <p:nvPr/>
            </p:nvCxnSpPr>
            <p:spPr>
              <a:xfrm>
                <a:off x="2411760" y="3224893"/>
                <a:ext cx="0" cy="328797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Flowchart: Connector 68"/>
              <p:cNvSpPr/>
              <p:nvPr/>
            </p:nvSpPr>
            <p:spPr>
              <a:xfrm>
                <a:off x="142143" y="3859669"/>
                <a:ext cx="529341" cy="458946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73" name="Straight Connector 72"/>
              <p:cNvCxnSpPr>
                <a:stCxn id="43" idx="0"/>
                <a:endCxn id="69" idx="4"/>
              </p:cNvCxnSpPr>
              <p:nvPr/>
            </p:nvCxnSpPr>
            <p:spPr>
              <a:xfrm flipV="1">
                <a:off x="397048" y="4318615"/>
                <a:ext cx="9766" cy="721105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sp>
            <p:nvSpPr>
              <p:cNvPr id="109" name="Down Arrow 71"/>
              <p:cNvSpPr/>
              <p:nvPr/>
            </p:nvSpPr>
            <p:spPr>
              <a:xfrm rot="16200000">
                <a:off x="2092964" y="5443668"/>
                <a:ext cx="432048" cy="391906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lowchart: Connector 73">
                <a:extLst>
                  <a:ext uri="{FF2B5EF4-FFF2-40B4-BE49-F238E27FC236}">
                    <a16:creationId xmlns:a16="http://schemas.microsoft.com/office/drawing/2014/main" id="{62DB80E4-3140-D73F-B207-C86A74256913}"/>
                  </a:ext>
                </a:extLst>
              </p:cNvPr>
              <p:cNvSpPr/>
              <p:nvPr/>
            </p:nvSpPr>
            <p:spPr>
              <a:xfrm>
                <a:off x="2665801" y="5032363"/>
                <a:ext cx="529341" cy="458946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8" name="Flowchart: Connector 74">
                <a:extLst>
                  <a:ext uri="{FF2B5EF4-FFF2-40B4-BE49-F238E27FC236}">
                    <a16:creationId xmlns:a16="http://schemas.microsoft.com/office/drawing/2014/main" id="{2FED90CE-265F-05ED-B6E9-2571BC852C51}"/>
                  </a:ext>
                </a:extLst>
              </p:cNvPr>
              <p:cNvSpPr/>
              <p:nvPr/>
            </p:nvSpPr>
            <p:spPr>
              <a:xfrm>
                <a:off x="2659316" y="5773220"/>
                <a:ext cx="529341" cy="458946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628CA7E-C6D5-869E-754B-F2A346A44734}"/>
                  </a:ext>
                </a:extLst>
              </p:cNvPr>
              <p:cNvCxnSpPr>
                <a:stCxn id="8" idx="0"/>
                <a:endCxn id="7" idx="4"/>
              </p:cNvCxnSpPr>
              <p:nvPr/>
            </p:nvCxnSpPr>
            <p:spPr>
              <a:xfrm flipV="1">
                <a:off x="2923987" y="5491309"/>
                <a:ext cx="6485" cy="281911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grpSp>
            <p:nvGrpSpPr>
              <p:cNvPr id="10" name="branch: commit 3">
                <a:extLst>
                  <a:ext uri="{FF2B5EF4-FFF2-40B4-BE49-F238E27FC236}">
                    <a16:creationId xmlns:a16="http://schemas.microsoft.com/office/drawing/2014/main" id="{4F939BFE-249C-D829-3AC9-506ED44D2F5B}"/>
                  </a:ext>
                </a:extLst>
              </p:cNvPr>
              <p:cNvGrpSpPr/>
              <p:nvPr/>
            </p:nvGrpSpPr>
            <p:grpSpPr>
              <a:xfrm>
                <a:off x="3195142" y="4433266"/>
                <a:ext cx="1420813" cy="828570"/>
                <a:chOff x="2404518" y="4177959"/>
                <a:chExt cx="1420813" cy="828570"/>
              </a:xfrm>
            </p:grpSpPr>
            <p:sp>
              <p:nvSpPr>
                <p:cNvPr id="11" name="Flowchart: Connector 79">
                  <a:extLst>
                    <a:ext uri="{FF2B5EF4-FFF2-40B4-BE49-F238E27FC236}">
                      <a16:creationId xmlns:a16="http://schemas.microsoft.com/office/drawing/2014/main" id="{238D36CE-9E50-FBA4-2FC1-5B1B168309E8}"/>
                    </a:ext>
                  </a:extLst>
                </p:cNvPr>
                <p:cNvSpPr/>
                <p:nvPr/>
              </p:nvSpPr>
              <p:spPr>
                <a:xfrm>
                  <a:off x="3295990" y="4177959"/>
                  <a:ext cx="529341" cy="458946"/>
                </a:xfrm>
                <a:prstGeom prst="flowChartConnector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c</a:t>
                  </a:r>
                </a:p>
              </p:txBody>
            </p: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6E21980D-460C-F9F0-ABE1-69B042307DEF}"/>
                    </a:ext>
                  </a:extLst>
                </p:cNvPr>
                <p:cNvCxnSpPr>
                  <a:cxnSpLocks/>
                  <a:stCxn id="7" idx="6"/>
                  <a:endCxn id="11" idx="3"/>
                </p:cNvCxnSpPr>
                <p:nvPr/>
              </p:nvCxnSpPr>
              <p:spPr>
                <a:xfrm flipV="1">
                  <a:off x="2404518" y="4569694"/>
                  <a:ext cx="968992" cy="43683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13" name="InSlideAnimateShapef6670a49-3898-4e8c-8403-b30b80627c4a">
                <a:extLst>
                  <a:ext uri="{FF2B5EF4-FFF2-40B4-BE49-F238E27FC236}">
                    <a16:creationId xmlns:a16="http://schemas.microsoft.com/office/drawing/2014/main" id="{44038113-90FC-D451-E56A-1499CE153442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4671930" y="3340094"/>
                <a:ext cx="607226" cy="369332"/>
              </a:xfrm>
              <a:prstGeom prst="rightArrow">
                <a:avLst>
                  <a:gd name="adj1" fmla="val 100000"/>
                  <a:gd name="adj2" fmla="val 2293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wrap="square" lIns="0" r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fix1</a:t>
                </a:r>
              </a:p>
            </p:txBody>
          </p:sp>
          <p:sp>
            <p:nvSpPr>
              <p:cNvPr id="15" name="InSlideAnimateShapec6668a60-df72-441d-a462-fbf247f668dd">
                <a:extLst>
                  <a:ext uri="{FF2B5EF4-FFF2-40B4-BE49-F238E27FC236}">
                    <a16:creationId xmlns:a16="http://schemas.microsoft.com/office/drawing/2014/main" id="{6B36A784-7B43-CE19-D204-257D6732722A}"/>
                  </a:ext>
                </a:extLst>
              </p:cNvPr>
              <p:cNvSpPr txBox="1"/>
              <p:nvPr/>
            </p:nvSpPr>
            <p:spPr>
              <a:xfrm>
                <a:off x="5309278" y="3334162"/>
                <a:ext cx="618009" cy="375073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HEAD</a:t>
                </a:r>
              </a:p>
            </p:txBody>
          </p:sp>
          <p:sp>
            <p:nvSpPr>
              <p:cNvPr id="16" name="Flowchart: Connector 85">
                <a:extLst>
                  <a:ext uri="{FF2B5EF4-FFF2-40B4-BE49-F238E27FC236}">
                    <a16:creationId xmlns:a16="http://schemas.microsoft.com/office/drawing/2014/main" id="{B0A4D99F-CA88-587E-5E07-A2657F88DC00}"/>
                  </a:ext>
                </a:extLst>
              </p:cNvPr>
              <p:cNvSpPr/>
              <p:nvPr/>
            </p:nvSpPr>
            <p:spPr>
              <a:xfrm>
                <a:off x="2675567" y="3871297"/>
                <a:ext cx="529341" cy="458946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732DED6A-3D8F-8C4F-618C-C2291332FD0B}"/>
                  </a:ext>
                </a:extLst>
              </p:cNvPr>
              <p:cNvCxnSpPr>
                <a:stCxn id="7" idx="0"/>
                <a:endCxn id="16" idx="4"/>
              </p:cNvCxnSpPr>
              <p:nvPr/>
            </p:nvCxnSpPr>
            <p:spPr>
              <a:xfrm flipV="1">
                <a:off x="2930472" y="4330243"/>
                <a:ext cx="9766" cy="70212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grpSp>
            <p:nvGrpSpPr>
              <p:cNvPr id="21" name="branch: commit 3">
                <a:extLst>
                  <a:ext uri="{FF2B5EF4-FFF2-40B4-BE49-F238E27FC236}">
                    <a16:creationId xmlns:a16="http://schemas.microsoft.com/office/drawing/2014/main" id="{484D216E-095D-C5C1-2E42-75EA365CE03C}"/>
                  </a:ext>
                </a:extLst>
              </p:cNvPr>
              <p:cNvGrpSpPr/>
              <p:nvPr/>
            </p:nvGrpSpPr>
            <p:grpSpPr>
              <a:xfrm>
                <a:off x="4081779" y="3294707"/>
                <a:ext cx="529341" cy="1138559"/>
                <a:chOff x="3197162" y="4007214"/>
                <a:chExt cx="529341" cy="1138559"/>
              </a:xfrm>
            </p:grpSpPr>
            <p:sp>
              <p:nvSpPr>
                <p:cNvPr id="22" name="Flowchart: Connector 90">
                  <a:extLst>
                    <a:ext uri="{FF2B5EF4-FFF2-40B4-BE49-F238E27FC236}">
                      <a16:creationId xmlns:a16="http://schemas.microsoft.com/office/drawing/2014/main" id="{5A37F7A2-5EA1-3523-5CFD-CB51ED7196ED}"/>
                    </a:ext>
                  </a:extLst>
                </p:cNvPr>
                <p:cNvSpPr/>
                <p:nvPr/>
              </p:nvSpPr>
              <p:spPr>
                <a:xfrm>
                  <a:off x="3197162" y="4007214"/>
                  <a:ext cx="529341" cy="458946"/>
                </a:xfrm>
                <a:prstGeom prst="flowChartConnector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dirty="0">
                      <a:solidFill>
                        <a:prstClr val="white"/>
                      </a:solidFill>
                      <a:latin typeface="Calibri"/>
                    </a:rPr>
                    <a:t>e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57B695E3-7D94-98C5-949E-0EF141DF5B64}"/>
                    </a:ext>
                  </a:extLst>
                </p:cNvPr>
                <p:cNvCxnSpPr>
                  <a:stCxn id="11" idx="0"/>
                  <a:endCxn id="22" idx="4"/>
                </p:cNvCxnSpPr>
                <p:nvPr/>
              </p:nvCxnSpPr>
              <p:spPr>
                <a:xfrm flipH="1" flipV="1">
                  <a:off x="3461833" y="4466160"/>
                  <a:ext cx="4835" cy="67961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24" name="InSlideAnimateShape35e178af-dc40-47a5-bc21-4d0e6ab13a0b">
                <a:extLst>
                  <a:ext uri="{FF2B5EF4-FFF2-40B4-BE49-F238E27FC236}">
                    <a16:creationId xmlns:a16="http://schemas.microsoft.com/office/drawing/2014/main" id="{240816F2-4BCB-41CA-136E-0C7C1F22A1F2}"/>
                  </a:ext>
                </a:extLst>
              </p:cNvPr>
              <p:cNvSpPr txBox="1"/>
              <p:nvPr/>
            </p:nvSpPr>
            <p:spPr>
              <a:xfrm flipH="1">
                <a:off x="3244456" y="3886884"/>
                <a:ext cx="850689" cy="369332"/>
              </a:xfrm>
              <a:prstGeom prst="rightArrow">
                <a:avLst>
                  <a:gd name="adj1" fmla="val 100000"/>
                  <a:gd name="adj2" fmla="val 2293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wrap="square" lIns="0" r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79646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master</a:t>
                </a: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F4C5A94-4FE5-56C5-4D28-A2E9680852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74189" y="3241970"/>
                <a:ext cx="0" cy="328797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Down Arrow 71">
                <a:extLst>
                  <a:ext uri="{FF2B5EF4-FFF2-40B4-BE49-F238E27FC236}">
                    <a16:creationId xmlns:a16="http://schemas.microsoft.com/office/drawing/2014/main" id="{52D4A782-32EC-2E9E-26D0-C95ECA75AEDF}"/>
                  </a:ext>
                </a:extLst>
              </p:cNvPr>
              <p:cNvSpPr/>
              <p:nvPr/>
            </p:nvSpPr>
            <p:spPr>
              <a:xfrm rot="16200000">
                <a:off x="-392985" y="5460745"/>
                <a:ext cx="432048" cy="391906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59E97BC-62FC-1599-12FC-B2A9A6328DAE}"/>
                </a:ext>
              </a:extLst>
            </p:cNvPr>
            <p:cNvGrpSpPr/>
            <p:nvPr/>
          </p:nvGrpSpPr>
          <p:grpSpPr>
            <a:xfrm>
              <a:off x="322583" y="4185440"/>
              <a:ext cx="2126422" cy="2034063"/>
              <a:chOff x="6987577" y="4440181"/>
              <a:chExt cx="2126422" cy="2034063"/>
            </a:xfrm>
          </p:grpSpPr>
          <p:sp>
            <p:nvSpPr>
              <p:cNvPr id="3" name="Flowchart: Connector 61">
                <a:extLst>
                  <a:ext uri="{FF2B5EF4-FFF2-40B4-BE49-F238E27FC236}">
                    <a16:creationId xmlns:a16="http://schemas.microsoft.com/office/drawing/2014/main" id="{C81D9783-AF44-543C-7A87-B5BDDB3AEB4C}"/>
                  </a:ext>
                </a:extLst>
              </p:cNvPr>
              <p:cNvSpPr/>
              <p:nvPr/>
            </p:nvSpPr>
            <p:spPr>
              <a:xfrm>
                <a:off x="6998519" y="5274441"/>
                <a:ext cx="529341" cy="458946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5" name="Flowchart: Connector 62">
                <a:extLst>
                  <a:ext uri="{FF2B5EF4-FFF2-40B4-BE49-F238E27FC236}">
                    <a16:creationId xmlns:a16="http://schemas.microsoft.com/office/drawing/2014/main" id="{A1DB4EE6-2C2B-B6DE-F3B6-4D1602584D91}"/>
                  </a:ext>
                </a:extLst>
              </p:cNvPr>
              <p:cNvSpPr/>
              <p:nvPr/>
            </p:nvSpPr>
            <p:spPr>
              <a:xfrm>
                <a:off x="6992034" y="6015298"/>
                <a:ext cx="529341" cy="458946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3A53D99E-FF3C-D2AB-FA23-1BDF2356B0C8}"/>
                  </a:ext>
                </a:extLst>
              </p:cNvPr>
              <p:cNvCxnSpPr>
                <a:stCxn id="5" idx="0"/>
                <a:endCxn id="3" idx="4"/>
              </p:cNvCxnSpPr>
              <p:nvPr/>
            </p:nvCxnSpPr>
            <p:spPr>
              <a:xfrm flipV="1">
                <a:off x="7256705" y="5733387"/>
                <a:ext cx="6485" cy="281911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grpSp>
            <p:nvGrpSpPr>
              <p:cNvPr id="14" name="branch: commit 4">
                <a:extLst>
                  <a:ext uri="{FF2B5EF4-FFF2-40B4-BE49-F238E27FC236}">
                    <a16:creationId xmlns:a16="http://schemas.microsoft.com/office/drawing/2014/main" id="{D5963669-F4A2-09E4-5875-A2DE3EF0C6D2}"/>
                  </a:ext>
                </a:extLst>
              </p:cNvPr>
              <p:cNvGrpSpPr/>
              <p:nvPr/>
            </p:nvGrpSpPr>
            <p:grpSpPr>
              <a:xfrm>
                <a:off x="6987577" y="4440181"/>
                <a:ext cx="529341" cy="834260"/>
                <a:chOff x="2338635" y="4018315"/>
                <a:chExt cx="529341" cy="834260"/>
              </a:xfrm>
            </p:grpSpPr>
            <p:sp>
              <p:nvSpPr>
                <p:cNvPr id="18" name="Flowchart: Connector 65">
                  <a:extLst>
                    <a:ext uri="{FF2B5EF4-FFF2-40B4-BE49-F238E27FC236}">
                      <a16:creationId xmlns:a16="http://schemas.microsoft.com/office/drawing/2014/main" id="{2F247366-E88D-3723-13F9-D875A179B16F}"/>
                    </a:ext>
                  </a:extLst>
                </p:cNvPr>
                <p:cNvSpPr/>
                <p:nvPr/>
              </p:nvSpPr>
              <p:spPr>
                <a:xfrm>
                  <a:off x="2338635" y="4018315"/>
                  <a:ext cx="529341" cy="458946"/>
                </a:xfrm>
                <a:prstGeom prst="flowChartConnector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c</a:t>
                  </a:r>
                </a:p>
              </p:txBody>
            </p: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DDE9F6DD-67ED-B3FE-C1D9-9580F7E24DEC}"/>
                    </a:ext>
                  </a:extLst>
                </p:cNvPr>
                <p:cNvCxnSpPr>
                  <a:stCxn id="3" idx="0"/>
                  <a:endCxn id="18" idx="4"/>
                </p:cNvCxnSpPr>
                <p:nvPr/>
              </p:nvCxnSpPr>
              <p:spPr>
                <a:xfrm flipH="1" flipV="1">
                  <a:off x="2603306" y="4477261"/>
                  <a:ext cx="10942" cy="37531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20" name="InSlideAnimateShapef6670a49-3898-4e8c-8403-b30b80627c4a">
                <a:extLst>
                  <a:ext uri="{FF2B5EF4-FFF2-40B4-BE49-F238E27FC236}">
                    <a16:creationId xmlns:a16="http://schemas.microsoft.com/office/drawing/2014/main" id="{68C79A36-D184-EC2B-810D-73F43007E302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7600623" y="4482117"/>
                <a:ext cx="607226" cy="369332"/>
              </a:xfrm>
              <a:prstGeom prst="rightArrow">
                <a:avLst>
                  <a:gd name="adj1" fmla="val 100000"/>
                  <a:gd name="adj2" fmla="val 2293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wrap="square" lIns="0" r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fix1</a:t>
                </a:r>
              </a:p>
            </p:txBody>
          </p:sp>
          <p:sp>
            <p:nvSpPr>
              <p:cNvPr id="25" name="InSlideAnimateShape35e178af-dc40-47a5-bc21-4d0e6ab13a0b">
                <a:extLst>
                  <a:ext uri="{FF2B5EF4-FFF2-40B4-BE49-F238E27FC236}">
                    <a16:creationId xmlns:a16="http://schemas.microsoft.com/office/drawing/2014/main" id="{191575C2-DF17-ECC9-83AE-1452C51F0928}"/>
                  </a:ext>
                </a:extLst>
              </p:cNvPr>
              <p:cNvSpPr txBox="1"/>
              <p:nvPr/>
            </p:nvSpPr>
            <p:spPr>
              <a:xfrm flipH="1">
                <a:off x="7609008" y="5313473"/>
                <a:ext cx="850689" cy="369332"/>
              </a:xfrm>
              <a:prstGeom prst="rightArrow">
                <a:avLst>
                  <a:gd name="adj1" fmla="val 100000"/>
                  <a:gd name="adj2" fmla="val 2293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wrap="square" lIns="0" r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79646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master</a:t>
                </a:r>
              </a:p>
            </p:txBody>
          </p:sp>
          <p:sp>
            <p:nvSpPr>
              <p:cNvPr id="26" name="InSlideAnimateShapec6668a60-df72-441d-a462-fbf247f668dd">
                <a:extLst>
                  <a:ext uri="{FF2B5EF4-FFF2-40B4-BE49-F238E27FC236}">
                    <a16:creationId xmlns:a16="http://schemas.microsoft.com/office/drawing/2014/main" id="{A345EFAE-9AC3-8F59-51A4-67F1C3105ADB}"/>
                  </a:ext>
                </a:extLst>
              </p:cNvPr>
              <p:cNvSpPr txBox="1"/>
              <p:nvPr/>
            </p:nvSpPr>
            <p:spPr>
              <a:xfrm>
                <a:off x="8495990" y="5307732"/>
                <a:ext cx="618009" cy="375073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HEAD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5063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03906-1A7F-2E19-BCA5-5771AB000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D42EA432-00F2-3CCA-2993-399514659D10}"/>
              </a:ext>
            </a:extLst>
          </p:cNvPr>
          <p:cNvGrpSpPr/>
          <p:nvPr/>
        </p:nvGrpSpPr>
        <p:grpSpPr>
          <a:xfrm>
            <a:off x="6549954" y="2725663"/>
            <a:ext cx="2126502" cy="3513860"/>
            <a:chOff x="5792910" y="2725663"/>
            <a:chExt cx="2126502" cy="3513860"/>
          </a:xfrm>
        </p:grpSpPr>
        <p:grpSp>
          <p:nvGrpSpPr>
            <p:cNvPr id="18" name="merge commit">
              <a:extLst>
                <a:ext uri="{FF2B5EF4-FFF2-40B4-BE49-F238E27FC236}">
                  <a16:creationId xmlns:a16="http://schemas.microsoft.com/office/drawing/2014/main" id="{BE490A93-370C-C4BB-E64B-8B51BA32166C}"/>
                </a:ext>
              </a:extLst>
            </p:cNvPr>
            <p:cNvGrpSpPr/>
            <p:nvPr/>
          </p:nvGrpSpPr>
          <p:grpSpPr>
            <a:xfrm>
              <a:off x="5809160" y="2791669"/>
              <a:ext cx="529341" cy="997371"/>
              <a:chOff x="2350326" y="2373123"/>
              <a:chExt cx="529341" cy="997371"/>
            </a:xfrm>
          </p:grpSpPr>
          <p:sp>
            <p:nvSpPr>
              <p:cNvPr id="19" name="Flowchart: Connector 136">
                <a:extLst>
                  <a:ext uri="{FF2B5EF4-FFF2-40B4-BE49-F238E27FC236}">
                    <a16:creationId xmlns:a16="http://schemas.microsoft.com/office/drawing/2014/main" id="{B74568C1-B8DA-4768-DF33-3F0C4CDC206D}"/>
                  </a:ext>
                </a:extLst>
              </p:cNvPr>
              <p:cNvSpPr/>
              <p:nvPr/>
            </p:nvSpPr>
            <p:spPr>
              <a:xfrm>
                <a:off x="2350326" y="2373123"/>
                <a:ext cx="529341" cy="458946"/>
              </a:xfrm>
              <a:prstGeom prst="flowChartConnector">
                <a:avLst/>
              </a:prstGeom>
              <a:pattFill prst="dkVert">
                <a:fgClr>
                  <a:srgbClr val="0070C0"/>
                </a:fgClr>
                <a:bgClr>
                  <a:schemeClr val="accent6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f</a:t>
                </a:r>
              </a:p>
            </p:txBody>
          </p:sp>
          <p:cxnSp>
            <p:nvCxnSpPr>
              <p:cNvPr id="20" name="Straight Connector 137">
                <a:extLst>
                  <a:ext uri="{FF2B5EF4-FFF2-40B4-BE49-F238E27FC236}">
                    <a16:creationId xmlns:a16="http://schemas.microsoft.com/office/drawing/2014/main" id="{65B1DE1C-6D2C-1E3A-30B4-49274964C239}"/>
                  </a:ext>
                </a:extLst>
              </p:cNvPr>
              <p:cNvCxnSpPr>
                <a:stCxn id="103" idx="0"/>
                <a:endCxn id="19" idx="4"/>
              </p:cNvCxnSpPr>
              <p:nvPr/>
            </p:nvCxnSpPr>
            <p:spPr>
              <a:xfrm flipH="1" flipV="1">
                <a:off x="2614997" y="2832069"/>
                <a:ext cx="1" cy="5384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</p:grpSp>
        <p:sp>
          <p:nvSpPr>
            <p:cNvPr id="26" name="InSlideAnimateShape35e178af-dc40-47a5-bc21-4d0e6ab13a0b">
              <a:extLst>
                <a:ext uri="{FF2B5EF4-FFF2-40B4-BE49-F238E27FC236}">
                  <a16:creationId xmlns:a16="http://schemas.microsoft.com/office/drawing/2014/main" id="{EF1BC11A-C53E-F673-16EE-18C0336826CB}"/>
                </a:ext>
              </a:extLst>
            </p:cNvPr>
            <p:cNvSpPr txBox="1"/>
            <p:nvPr/>
          </p:nvSpPr>
          <p:spPr>
            <a:xfrm flipH="1">
              <a:off x="6421632" y="2725663"/>
              <a:ext cx="850689" cy="369332"/>
            </a:xfrm>
            <a:prstGeom prst="rightArrow">
              <a:avLst>
                <a:gd name="adj1" fmla="val 100000"/>
                <a:gd name="adj2" fmla="val 229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lIns="0" r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79646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master</a:t>
              </a:r>
            </a:p>
          </p:txBody>
        </p:sp>
        <p:sp>
          <p:nvSpPr>
            <p:cNvPr id="38" name="InSlideAnimateShapec6668a60-df72-441d-a462-fbf247f668dd">
              <a:extLst>
                <a:ext uri="{FF2B5EF4-FFF2-40B4-BE49-F238E27FC236}">
                  <a16:creationId xmlns:a16="http://schemas.microsoft.com/office/drawing/2014/main" id="{2FD3B143-5394-465A-7E90-2FBFDDC4A81E}"/>
                </a:ext>
              </a:extLst>
            </p:cNvPr>
            <p:cNvSpPr txBox="1"/>
            <p:nvPr/>
          </p:nvSpPr>
          <p:spPr>
            <a:xfrm>
              <a:off x="7301403" y="2725663"/>
              <a:ext cx="618009" cy="37507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HEAD</a:t>
              </a:r>
            </a:p>
          </p:txBody>
        </p:sp>
        <p:sp>
          <p:nvSpPr>
            <p:cNvPr id="94" name="Flowchart: Connector 93">
              <a:extLst>
                <a:ext uri="{FF2B5EF4-FFF2-40B4-BE49-F238E27FC236}">
                  <a16:creationId xmlns:a16="http://schemas.microsoft.com/office/drawing/2014/main" id="{3971D5D7-BA1F-45A4-D08C-1C53BDE36345}"/>
                </a:ext>
              </a:extLst>
            </p:cNvPr>
            <p:cNvSpPr/>
            <p:nvPr/>
          </p:nvSpPr>
          <p:spPr>
            <a:xfrm>
              <a:off x="5799395" y="5039720"/>
              <a:ext cx="529341" cy="458946"/>
            </a:xfrm>
            <a:prstGeom prst="flowChartConnector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95" name="Flowchart: Connector 94">
              <a:extLst>
                <a:ext uri="{FF2B5EF4-FFF2-40B4-BE49-F238E27FC236}">
                  <a16:creationId xmlns:a16="http://schemas.microsoft.com/office/drawing/2014/main" id="{C33E432E-0979-46FD-D8B8-682191E53FAD}"/>
                </a:ext>
              </a:extLst>
            </p:cNvPr>
            <p:cNvSpPr/>
            <p:nvPr/>
          </p:nvSpPr>
          <p:spPr>
            <a:xfrm>
              <a:off x="5792910" y="5780577"/>
              <a:ext cx="529341" cy="458946"/>
            </a:xfrm>
            <a:prstGeom prst="flowChartConnector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</a:t>
              </a:r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811C9C5F-1352-DD5B-A253-8550AEAB6D19}"/>
                </a:ext>
              </a:extLst>
            </p:cNvPr>
            <p:cNvCxnSpPr>
              <a:stCxn id="95" idx="0"/>
              <a:endCxn id="94" idx="4"/>
            </p:cNvCxnSpPr>
            <p:nvPr/>
          </p:nvCxnSpPr>
          <p:spPr>
            <a:xfrm flipV="1">
              <a:off x="6057581" y="5498666"/>
              <a:ext cx="6485" cy="281911"/>
            </a:xfrm>
            <a:prstGeom prst="lin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grpSp>
          <p:nvGrpSpPr>
            <p:cNvPr id="97" name="branch: commit 3">
              <a:extLst>
                <a:ext uri="{FF2B5EF4-FFF2-40B4-BE49-F238E27FC236}">
                  <a16:creationId xmlns:a16="http://schemas.microsoft.com/office/drawing/2014/main" id="{5190A890-3CCC-3B41-6A9F-D5F978A4087C}"/>
                </a:ext>
              </a:extLst>
            </p:cNvPr>
            <p:cNvGrpSpPr/>
            <p:nvPr/>
          </p:nvGrpSpPr>
          <p:grpSpPr>
            <a:xfrm>
              <a:off x="6251216" y="4431988"/>
              <a:ext cx="705490" cy="674943"/>
              <a:chOff x="3119841" y="4177959"/>
              <a:chExt cx="705490" cy="674943"/>
            </a:xfrm>
          </p:grpSpPr>
          <p:sp>
            <p:nvSpPr>
              <p:cNvPr id="98" name="Flowchart: Connector 97">
                <a:extLst>
                  <a:ext uri="{FF2B5EF4-FFF2-40B4-BE49-F238E27FC236}">
                    <a16:creationId xmlns:a16="http://schemas.microsoft.com/office/drawing/2014/main" id="{94DF951C-DD94-419F-CE81-B38B3BF1F84B}"/>
                  </a:ext>
                </a:extLst>
              </p:cNvPr>
              <p:cNvSpPr/>
              <p:nvPr/>
            </p:nvSpPr>
            <p:spPr>
              <a:xfrm>
                <a:off x="3295990" y="4177959"/>
                <a:ext cx="529341" cy="458946"/>
              </a:xfrm>
              <a:prstGeom prst="flowChartConnector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</a:p>
            </p:txBody>
          </p: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77E30ED6-D23F-7011-892E-B24DD7DBFE64}"/>
                  </a:ext>
                </a:extLst>
              </p:cNvPr>
              <p:cNvCxnSpPr>
                <a:stCxn id="94" idx="7"/>
                <a:endCxn id="98" idx="3"/>
              </p:cNvCxnSpPr>
              <p:nvPr/>
            </p:nvCxnSpPr>
            <p:spPr>
              <a:xfrm flipV="1">
                <a:off x="3119841" y="4569694"/>
                <a:ext cx="253669" cy="2832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</p:grpSp>
        <p:sp>
          <p:nvSpPr>
            <p:cNvPr id="100" name="InSlideAnimateShapef6670a49-3898-4e8c-8403-b30b80627c4a">
              <a:extLst>
                <a:ext uri="{FF2B5EF4-FFF2-40B4-BE49-F238E27FC236}">
                  <a16:creationId xmlns:a16="http://schemas.microsoft.com/office/drawing/2014/main" id="{B6B1420D-ED81-924B-246A-CBF4A12B8330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7077940" y="3347451"/>
              <a:ext cx="607226" cy="369332"/>
            </a:xfrm>
            <a:prstGeom prst="rightArrow">
              <a:avLst>
                <a:gd name="adj1" fmla="val 100000"/>
                <a:gd name="adj2" fmla="val 229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lIns="0" r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fix1</a:t>
              </a:r>
            </a:p>
          </p:txBody>
        </p:sp>
        <p:sp>
          <p:nvSpPr>
            <p:cNvPr id="103" name="Flowchart: Connector 102">
              <a:extLst>
                <a:ext uri="{FF2B5EF4-FFF2-40B4-BE49-F238E27FC236}">
                  <a16:creationId xmlns:a16="http://schemas.microsoft.com/office/drawing/2014/main" id="{0E713331-4708-5B10-9368-CB525D124500}"/>
                </a:ext>
              </a:extLst>
            </p:cNvPr>
            <p:cNvSpPr/>
            <p:nvPr/>
          </p:nvSpPr>
          <p:spPr>
            <a:xfrm>
              <a:off x="5809161" y="3789040"/>
              <a:ext cx="529341" cy="458946"/>
            </a:xfrm>
            <a:prstGeom prst="flowChartConnector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6DBAB32-99A4-616E-8F63-3DE71E58041B}"/>
                </a:ext>
              </a:extLst>
            </p:cNvPr>
            <p:cNvCxnSpPr>
              <a:stCxn id="94" idx="0"/>
              <a:endCxn id="103" idx="4"/>
            </p:cNvCxnSpPr>
            <p:nvPr/>
          </p:nvCxnSpPr>
          <p:spPr>
            <a:xfrm flipV="1">
              <a:off x="6064066" y="4247986"/>
              <a:ext cx="9766" cy="791734"/>
            </a:xfrm>
            <a:prstGeom prst="lin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grpSp>
          <p:nvGrpSpPr>
            <p:cNvPr id="105" name="branch: commit 3">
              <a:extLst>
                <a:ext uri="{FF2B5EF4-FFF2-40B4-BE49-F238E27FC236}">
                  <a16:creationId xmlns:a16="http://schemas.microsoft.com/office/drawing/2014/main" id="{39D121C1-EB9F-6C12-AB1E-6E06C76A5024}"/>
                </a:ext>
              </a:extLst>
            </p:cNvPr>
            <p:cNvGrpSpPr/>
            <p:nvPr/>
          </p:nvGrpSpPr>
          <p:grpSpPr>
            <a:xfrm>
              <a:off x="6438629" y="3302064"/>
              <a:ext cx="529341" cy="1129924"/>
              <a:chOff x="3197162" y="4007214"/>
              <a:chExt cx="529341" cy="1129924"/>
            </a:xfrm>
          </p:grpSpPr>
          <p:sp>
            <p:nvSpPr>
              <p:cNvPr id="106" name="Flowchart: Connector 105">
                <a:extLst>
                  <a:ext uri="{FF2B5EF4-FFF2-40B4-BE49-F238E27FC236}">
                    <a16:creationId xmlns:a16="http://schemas.microsoft.com/office/drawing/2014/main" id="{6E049DE0-BD77-4AD1-4458-500DEC604253}"/>
                  </a:ext>
                </a:extLst>
              </p:cNvPr>
              <p:cNvSpPr/>
              <p:nvPr/>
            </p:nvSpPr>
            <p:spPr>
              <a:xfrm>
                <a:off x="3197162" y="4007214"/>
                <a:ext cx="529341" cy="458946"/>
              </a:xfrm>
              <a:prstGeom prst="flowChartConnector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prstClr val="white"/>
                    </a:solidFill>
                    <a:latin typeface="Calibri"/>
                  </a:rPr>
                  <a:t>e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69C23A5-2D93-0236-D39A-E603B17E01C4}"/>
                  </a:ext>
                </a:extLst>
              </p:cNvPr>
              <p:cNvCxnSpPr>
                <a:stCxn id="98" idx="0"/>
                <a:endCxn id="106" idx="4"/>
              </p:cNvCxnSpPr>
              <p:nvPr/>
            </p:nvCxnSpPr>
            <p:spPr>
              <a:xfrm flipV="1">
                <a:off x="3450569" y="4466160"/>
                <a:ext cx="11264" cy="67097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</p:grp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9156B39-3FAF-098E-3CC6-515F00359601}"/>
                </a:ext>
              </a:extLst>
            </p:cNvPr>
            <p:cNvCxnSpPr>
              <a:stCxn id="19" idx="5"/>
              <a:endCxn id="106" idx="1"/>
            </p:cNvCxnSpPr>
            <p:nvPr/>
          </p:nvCxnSpPr>
          <p:spPr>
            <a:xfrm>
              <a:off x="6260981" y="3183404"/>
              <a:ext cx="255168" cy="1858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6EC702A-1F2C-6EF5-E6DC-31B6ECCADB34}"/>
              </a:ext>
            </a:extLst>
          </p:cNvPr>
          <p:cNvGrpSpPr/>
          <p:nvPr/>
        </p:nvGrpSpPr>
        <p:grpSpPr>
          <a:xfrm>
            <a:off x="3416360" y="2725663"/>
            <a:ext cx="2891570" cy="3808713"/>
            <a:chOff x="2659316" y="2725663"/>
            <a:chExt cx="2891570" cy="3808713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5F5806C-A5FB-A00A-F201-1ACB54A0F606}"/>
                </a:ext>
              </a:extLst>
            </p:cNvPr>
            <p:cNvCxnSpPr/>
            <p:nvPr/>
          </p:nvCxnSpPr>
          <p:spPr>
            <a:xfrm>
              <a:off x="5436096" y="2725663"/>
              <a:ext cx="0" cy="3808713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Down Arrow 71">
              <a:extLst>
                <a:ext uri="{FF2B5EF4-FFF2-40B4-BE49-F238E27FC236}">
                  <a16:creationId xmlns:a16="http://schemas.microsoft.com/office/drawing/2014/main" id="{7D44EC1A-D345-127F-791B-1EBBB673E68D}"/>
                </a:ext>
              </a:extLst>
            </p:cNvPr>
            <p:cNvSpPr/>
            <p:nvPr/>
          </p:nvSpPr>
          <p:spPr>
            <a:xfrm rot="16200000">
              <a:off x="5138909" y="5449945"/>
              <a:ext cx="432048" cy="391906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Flowchart: Connector 73">
              <a:extLst>
                <a:ext uri="{FF2B5EF4-FFF2-40B4-BE49-F238E27FC236}">
                  <a16:creationId xmlns:a16="http://schemas.microsoft.com/office/drawing/2014/main" id="{B81AF0CD-4AAD-8044-13F5-5EB690A8C8ED}"/>
                </a:ext>
              </a:extLst>
            </p:cNvPr>
            <p:cNvSpPr/>
            <p:nvPr/>
          </p:nvSpPr>
          <p:spPr>
            <a:xfrm>
              <a:off x="2665801" y="5032363"/>
              <a:ext cx="529341" cy="458946"/>
            </a:xfrm>
            <a:prstGeom prst="flowChartConnector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3" name="Flowchart: Connector 74">
              <a:extLst>
                <a:ext uri="{FF2B5EF4-FFF2-40B4-BE49-F238E27FC236}">
                  <a16:creationId xmlns:a16="http://schemas.microsoft.com/office/drawing/2014/main" id="{86B19B26-E5A3-C29E-DE18-70C6C08FF998}"/>
                </a:ext>
              </a:extLst>
            </p:cNvPr>
            <p:cNvSpPr/>
            <p:nvPr/>
          </p:nvSpPr>
          <p:spPr>
            <a:xfrm>
              <a:off x="2659316" y="5773220"/>
              <a:ext cx="529341" cy="458946"/>
            </a:xfrm>
            <a:prstGeom prst="flowChartConnector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B4830C82-7D87-57D9-20D1-8F8B910F96A5}"/>
                </a:ext>
              </a:extLst>
            </p:cNvPr>
            <p:cNvCxnSpPr>
              <a:stCxn id="3" idx="0"/>
              <a:endCxn id="2" idx="4"/>
            </p:cNvCxnSpPr>
            <p:nvPr/>
          </p:nvCxnSpPr>
          <p:spPr>
            <a:xfrm flipV="1">
              <a:off x="2923987" y="5491309"/>
              <a:ext cx="6485" cy="281911"/>
            </a:xfrm>
            <a:prstGeom prst="lin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grpSp>
          <p:nvGrpSpPr>
            <p:cNvPr id="5" name="branch: commit 3">
              <a:extLst>
                <a:ext uri="{FF2B5EF4-FFF2-40B4-BE49-F238E27FC236}">
                  <a16:creationId xmlns:a16="http://schemas.microsoft.com/office/drawing/2014/main" id="{0761A6E8-F854-20EF-D422-C517D9F11ABD}"/>
                </a:ext>
              </a:extLst>
            </p:cNvPr>
            <p:cNvGrpSpPr/>
            <p:nvPr/>
          </p:nvGrpSpPr>
          <p:grpSpPr>
            <a:xfrm>
              <a:off x="3117622" y="4424631"/>
              <a:ext cx="705490" cy="674943"/>
              <a:chOff x="3119841" y="4177959"/>
              <a:chExt cx="705490" cy="674943"/>
            </a:xfrm>
          </p:grpSpPr>
          <p:sp>
            <p:nvSpPr>
              <p:cNvPr id="6" name="Flowchart: Connector 79">
                <a:extLst>
                  <a:ext uri="{FF2B5EF4-FFF2-40B4-BE49-F238E27FC236}">
                    <a16:creationId xmlns:a16="http://schemas.microsoft.com/office/drawing/2014/main" id="{31C3AD07-BA92-5F26-B876-DE7A31C46D23}"/>
                  </a:ext>
                </a:extLst>
              </p:cNvPr>
              <p:cNvSpPr/>
              <p:nvPr/>
            </p:nvSpPr>
            <p:spPr>
              <a:xfrm>
                <a:off x="3295990" y="4177959"/>
                <a:ext cx="529341" cy="458946"/>
              </a:xfrm>
              <a:prstGeom prst="flowChartConnector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ACE72A6-C7CF-FF5B-27C0-AEB241A79288}"/>
                  </a:ext>
                </a:extLst>
              </p:cNvPr>
              <p:cNvCxnSpPr>
                <a:stCxn id="2" idx="7"/>
                <a:endCxn id="6" idx="3"/>
              </p:cNvCxnSpPr>
              <p:nvPr/>
            </p:nvCxnSpPr>
            <p:spPr>
              <a:xfrm flipV="1">
                <a:off x="3119841" y="4569694"/>
                <a:ext cx="253669" cy="2832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</p:grpSp>
        <p:sp>
          <p:nvSpPr>
            <p:cNvPr id="8" name="InSlideAnimateShapef6670a49-3898-4e8c-8403-b30b80627c4a">
              <a:extLst>
                <a:ext uri="{FF2B5EF4-FFF2-40B4-BE49-F238E27FC236}">
                  <a16:creationId xmlns:a16="http://schemas.microsoft.com/office/drawing/2014/main" id="{1AF5A888-16DA-F978-D621-58F0614BB5DF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3944346" y="3340094"/>
              <a:ext cx="607226" cy="369332"/>
            </a:xfrm>
            <a:prstGeom prst="rightArrow">
              <a:avLst>
                <a:gd name="adj1" fmla="val 100000"/>
                <a:gd name="adj2" fmla="val 229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lIns="0" r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fix1</a:t>
              </a:r>
            </a:p>
          </p:txBody>
        </p:sp>
        <p:sp>
          <p:nvSpPr>
            <p:cNvPr id="9" name="InSlideAnimateShapec6668a60-df72-441d-a462-fbf247f668dd">
              <a:extLst>
                <a:ext uri="{FF2B5EF4-FFF2-40B4-BE49-F238E27FC236}">
                  <a16:creationId xmlns:a16="http://schemas.microsoft.com/office/drawing/2014/main" id="{0FA211D1-1BE1-AD59-D482-6A5B195A94FC}"/>
                </a:ext>
              </a:extLst>
            </p:cNvPr>
            <p:cNvSpPr txBox="1"/>
            <p:nvPr/>
          </p:nvSpPr>
          <p:spPr>
            <a:xfrm>
              <a:off x="4582552" y="3920548"/>
              <a:ext cx="618009" cy="37507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HEAD</a:t>
              </a:r>
            </a:p>
          </p:txBody>
        </p:sp>
        <p:sp>
          <p:nvSpPr>
            <p:cNvPr id="10" name="Flowchart: Connector 85">
              <a:extLst>
                <a:ext uri="{FF2B5EF4-FFF2-40B4-BE49-F238E27FC236}">
                  <a16:creationId xmlns:a16="http://schemas.microsoft.com/office/drawing/2014/main" id="{F7C2298C-F0A9-8848-2E93-BBCA19601211}"/>
                </a:ext>
              </a:extLst>
            </p:cNvPr>
            <p:cNvSpPr/>
            <p:nvPr/>
          </p:nvSpPr>
          <p:spPr>
            <a:xfrm>
              <a:off x="2675567" y="3871297"/>
              <a:ext cx="529341" cy="458946"/>
            </a:xfrm>
            <a:prstGeom prst="flowChartConnector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7FE5631-B4D2-403B-EFBA-2E53BC28EC7D}"/>
                </a:ext>
              </a:extLst>
            </p:cNvPr>
            <p:cNvCxnSpPr>
              <a:stCxn id="2" idx="0"/>
              <a:endCxn id="10" idx="4"/>
            </p:cNvCxnSpPr>
            <p:nvPr/>
          </p:nvCxnSpPr>
          <p:spPr>
            <a:xfrm flipV="1">
              <a:off x="2930472" y="4330243"/>
              <a:ext cx="9766" cy="702120"/>
            </a:xfrm>
            <a:prstGeom prst="lin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grpSp>
          <p:nvGrpSpPr>
            <p:cNvPr id="12" name="branch: commit 3">
              <a:extLst>
                <a:ext uri="{FF2B5EF4-FFF2-40B4-BE49-F238E27FC236}">
                  <a16:creationId xmlns:a16="http://schemas.microsoft.com/office/drawing/2014/main" id="{CA80A23C-E0D5-2ED5-F2B7-2B6D55D4C26D}"/>
                </a:ext>
              </a:extLst>
            </p:cNvPr>
            <p:cNvGrpSpPr/>
            <p:nvPr/>
          </p:nvGrpSpPr>
          <p:grpSpPr>
            <a:xfrm>
              <a:off x="3305035" y="3294707"/>
              <a:ext cx="529341" cy="1129924"/>
              <a:chOff x="3197162" y="4007214"/>
              <a:chExt cx="529341" cy="1129924"/>
            </a:xfrm>
          </p:grpSpPr>
          <p:sp>
            <p:nvSpPr>
              <p:cNvPr id="13" name="Flowchart: Connector 90">
                <a:extLst>
                  <a:ext uri="{FF2B5EF4-FFF2-40B4-BE49-F238E27FC236}">
                    <a16:creationId xmlns:a16="http://schemas.microsoft.com/office/drawing/2014/main" id="{E662F8FB-57E8-91E9-DB84-8E7B9CC7AB0A}"/>
                  </a:ext>
                </a:extLst>
              </p:cNvPr>
              <p:cNvSpPr/>
              <p:nvPr/>
            </p:nvSpPr>
            <p:spPr>
              <a:xfrm>
                <a:off x="3197162" y="4007214"/>
                <a:ext cx="529341" cy="458946"/>
              </a:xfrm>
              <a:prstGeom prst="flowChartConnector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prstClr val="white"/>
                    </a:solidFill>
                    <a:latin typeface="Calibri"/>
                  </a:rPr>
                  <a:t>e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63E76DC-D874-B6A3-6879-CCE8071A89E5}"/>
                  </a:ext>
                </a:extLst>
              </p:cNvPr>
              <p:cNvCxnSpPr>
                <a:stCxn id="6" idx="0"/>
                <a:endCxn id="13" idx="4"/>
              </p:cNvCxnSpPr>
              <p:nvPr/>
            </p:nvCxnSpPr>
            <p:spPr>
              <a:xfrm flipV="1">
                <a:off x="3450569" y="4466160"/>
                <a:ext cx="11264" cy="67097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</p:grpSp>
        <p:sp>
          <p:nvSpPr>
            <p:cNvPr id="15" name="InSlideAnimateShape35e178af-dc40-47a5-bc21-4d0e6ab13a0b">
              <a:extLst>
                <a:ext uri="{FF2B5EF4-FFF2-40B4-BE49-F238E27FC236}">
                  <a16:creationId xmlns:a16="http://schemas.microsoft.com/office/drawing/2014/main" id="{5E5FE70D-46EB-570A-F309-DF01D72A020A}"/>
                </a:ext>
              </a:extLst>
            </p:cNvPr>
            <p:cNvSpPr txBox="1"/>
            <p:nvPr/>
          </p:nvSpPr>
          <p:spPr>
            <a:xfrm flipH="1">
              <a:off x="3697030" y="3911833"/>
              <a:ext cx="850689" cy="369332"/>
            </a:xfrm>
            <a:prstGeom prst="rightArrow">
              <a:avLst>
                <a:gd name="adj1" fmla="val 100000"/>
                <a:gd name="adj2" fmla="val 229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lIns="0" r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79646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master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3384687-DC8F-2462-2A98-1B18198FA871}"/>
              </a:ext>
            </a:extLst>
          </p:cNvPr>
          <p:cNvGrpSpPr/>
          <p:nvPr/>
        </p:nvGrpSpPr>
        <p:grpSpPr>
          <a:xfrm>
            <a:off x="375397" y="2694781"/>
            <a:ext cx="2891570" cy="3808713"/>
            <a:chOff x="2659316" y="2725663"/>
            <a:chExt cx="2891570" cy="3808713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78DDEE9-620C-3233-BE47-872CF25B0EFF}"/>
                </a:ext>
              </a:extLst>
            </p:cNvPr>
            <p:cNvCxnSpPr/>
            <p:nvPr/>
          </p:nvCxnSpPr>
          <p:spPr>
            <a:xfrm>
              <a:off x="5436096" y="2725663"/>
              <a:ext cx="0" cy="3808713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Down Arrow 71">
              <a:extLst>
                <a:ext uri="{FF2B5EF4-FFF2-40B4-BE49-F238E27FC236}">
                  <a16:creationId xmlns:a16="http://schemas.microsoft.com/office/drawing/2014/main" id="{20160534-3758-A7D1-9FC0-C2CB0884B9FC}"/>
                </a:ext>
              </a:extLst>
            </p:cNvPr>
            <p:cNvSpPr/>
            <p:nvPr/>
          </p:nvSpPr>
          <p:spPr>
            <a:xfrm rot="16200000">
              <a:off x="5138909" y="5449945"/>
              <a:ext cx="432048" cy="391906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lowchart: Connector 73">
              <a:extLst>
                <a:ext uri="{FF2B5EF4-FFF2-40B4-BE49-F238E27FC236}">
                  <a16:creationId xmlns:a16="http://schemas.microsoft.com/office/drawing/2014/main" id="{D7316534-7FF8-05CA-55F2-D2E025F8B9EA}"/>
                </a:ext>
              </a:extLst>
            </p:cNvPr>
            <p:cNvSpPr/>
            <p:nvPr/>
          </p:nvSpPr>
          <p:spPr>
            <a:xfrm>
              <a:off x="2665801" y="5032363"/>
              <a:ext cx="529341" cy="458946"/>
            </a:xfrm>
            <a:prstGeom prst="flowChartConnector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44" name="Flowchart: Connector 74">
              <a:extLst>
                <a:ext uri="{FF2B5EF4-FFF2-40B4-BE49-F238E27FC236}">
                  <a16:creationId xmlns:a16="http://schemas.microsoft.com/office/drawing/2014/main" id="{DC873CDE-C70B-21FE-165B-2D626736D11F}"/>
                </a:ext>
              </a:extLst>
            </p:cNvPr>
            <p:cNvSpPr/>
            <p:nvPr/>
          </p:nvSpPr>
          <p:spPr>
            <a:xfrm>
              <a:off x="2659316" y="5773220"/>
              <a:ext cx="529341" cy="458946"/>
            </a:xfrm>
            <a:prstGeom prst="flowChartConnector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A0D61AE-6FFE-561C-BB31-82F0243C08F0}"/>
                </a:ext>
              </a:extLst>
            </p:cNvPr>
            <p:cNvCxnSpPr>
              <a:stCxn id="44" idx="0"/>
              <a:endCxn id="42" idx="4"/>
            </p:cNvCxnSpPr>
            <p:nvPr/>
          </p:nvCxnSpPr>
          <p:spPr>
            <a:xfrm flipV="1">
              <a:off x="2923987" y="5491309"/>
              <a:ext cx="6485" cy="281911"/>
            </a:xfrm>
            <a:prstGeom prst="lin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grpSp>
          <p:nvGrpSpPr>
            <p:cNvPr id="49" name="branch: commit 3">
              <a:extLst>
                <a:ext uri="{FF2B5EF4-FFF2-40B4-BE49-F238E27FC236}">
                  <a16:creationId xmlns:a16="http://schemas.microsoft.com/office/drawing/2014/main" id="{919719E2-8D1D-B3AA-B092-43A844A02A1A}"/>
                </a:ext>
              </a:extLst>
            </p:cNvPr>
            <p:cNvGrpSpPr/>
            <p:nvPr/>
          </p:nvGrpSpPr>
          <p:grpSpPr>
            <a:xfrm>
              <a:off x="3117622" y="4424631"/>
              <a:ext cx="705490" cy="674943"/>
              <a:chOff x="3119841" y="4177959"/>
              <a:chExt cx="705490" cy="674943"/>
            </a:xfrm>
          </p:grpSpPr>
          <p:sp>
            <p:nvSpPr>
              <p:cNvPr id="62" name="Flowchart: Connector 79">
                <a:extLst>
                  <a:ext uri="{FF2B5EF4-FFF2-40B4-BE49-F238E27FC236}">
                    <a16:creationId xmlns:a16="http://schemas.microsoft.com/office/drawing/2014/main" id="{23BC6DF0-E87B-51D4-567F-BB6A4384D207}"/>
                  </a:ext>
                </a:extLst>
              </p:cNvPr>
              <p:cNvSpPr/>
              <p:nvPr/>
            </p:nvSpPr>
            <p:spPr>
              <a:xfrm>
                <a:off x="3295990" y="4177959"/>
                <a:ext cx="529341" cy="458946"/>
              </a:xfrm>
              <a:prstGeom prst="flowChartConnector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8D2B3E83-939B-AFE8-F520-A1EA83371EF2}"/>
                  </a:ext>
                </a:extLst>
              </p:cNvPr>
              <p:cNvCxnSpPr>
                <a:stCxn id="42" idx="7"/>
                <a:endCxn id="62" idx="3"/>
              </p:cNvCxnSpPr>
              <p:nvPr/>
            </p:nvCxnSpPr>
            <p:spPr>
              <a:xfrm flipV="1">
                <a:off x="3119841" y="4569694"/>
                <a:ext cx="253669" cy="2832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</p:grpSp>
        <p:sp>
          <p:nvSpPr>
            <p:cNvPr id="50" name="InSlideAnimateShapef6670a49-3898-4e8c-8403-b30b80627c4a">
              <a:extLst>
                <a:ext uri="{FF2B5EF4-FFF2-40B4-BE49-F238E27FC236}">
                  <a16:creationId xmlns:a16="http://schemas.microsoft.com/office/drawing/2014/main" id="{DCA3980E-B176-D16E-6C0F-66E0644D76D4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3944346" y="3340094"/>
              <a:ext cx="607226" cy="369332"/>
            </a:xfrm>
            <a:prstGeom prst="rightArrow">
              <a:avLst>
                <a:gd name="adj1" fmla="val 100000"/>
                <a:gd name="adj2" fmla="val 229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lIns="0" r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fix1</a:t>
              </a:r>
            </a:p>
          </p:txBody>
        </p:sp>
        <p:sp>
          <p:nvSpPr>
            <p:cNvPr id="51" name="InSlideAnimateShapec6668a60-df72-441d-a462-fbf247f668dd">
              <a:extLst>
                <a:ext uri="{FF2B5EF4-FFF2-40B4-BE49-F238E27FC236}">
                  <a16:creationId xmlns:a16="http://schemas.microsoft.com/office/drawing/2014/main" id="{DE5049E5-6984-FDAA-30BC-904229237B5B}"/>
                </a:ext>
              </a:extLst>
            </p:cNvPr>
            <p:cNvSpPr txBox="1"/>
            <p:nvPr/>
          </p:nvSpPr>
          <p:spPr>
            <a:xfrm>
              <a:off x="4581694" y="3334162"/>
              <a:ext cx="618009" cy="37507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HEAD</a:t>
              </a:r>
            </a:p>
          </p:txBody>
        </p:sp>
        <p:sp>
          <p:nvSpPr>
            <p:cNvPr id="52" name="Flowchart: Connector 85">
              <a:extLst>
                <a:ext uri="{FF2B5EF4-FFF2-40B4-BE49-F238E27FC236}">
                  <a16:creationId xmlns:a16="http://schemas.microsoft.com/office/drawing/2014/main" id="{CE34D768-DB69-2418-320F-3E4F1016FA5B}"/>
                </a:ext>
              </a:extLst>
            </p:cNvPr>
            <p:cNvSpPr/>
            <p:nvPr/>
          </p:nvSpPr>
          <p:spPr>
            <a:xfrm>
              <a:off x="2675567" y="3871297"/>
              <a:ext cx="529341" cy="458946"/>
            </a:xfrm>
            <a:prstGeom prst="flowChartConnector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067525A-E9F1-548F-FD33-EF2E06C4875E}"/>
                </a:ext>
              </a:extLst>
            </p:cNvPr>
            <p:cNvCxnSpPr>
              <a:stCxn id="42" idx="0"/>
              <a:endCxn id="52" idx="4"/>
            </p:cNvCxnSpPr>
            <p:nvPr/>
          </p:nvCxnSpPr>
          <p:spPr>
            <a:xfrm flipV="1">
              <a:off x="2930472" y="4330243"/>
              <a:ext cx="9766" cy="702120"/>
            </a:xfrm>
            <a:prstGeom prst="lin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grpSp>
          <p:nvGrpSpPr>
            <p:cNvPr id="55" name="branch: commit 3">
              <a:extLst>
                <a:ext uri="{FF2B5EF4-FFF2-40B4-BE49-F238E27FC236}">
                  <a16:creationId xmlns:a16="http://schemas.microsoft.com/office/drawing/2014/main" id="{368FE4D2-E1FD-B63B-245A-53A230B34A60}"/>
                </a:ext>
              </a:extLst>
            </p:cNvPr>
            <p:cNvGrpSpPr/>
            <p:nvPr/>
          </p:nvGrpSpPr>
          <p:grpSpPr>
            <a:xfrm>
              <a:off x="3305035" y="3294707"/>
              <a:ext cx="529341" cy="1129924"/>
              <a:chOff x="3197162" y="4007214"/>
              <a:chExt cx="529341" cy="1129924"/>
            </a:xfrm>
          </p:grpSpPr>
          <p:sp>
            <p:nvSpPr>
              <p:cNvPr id="57" name="Flowchart: Connector 90">
                <a:extLst>
                  <a:ext uri="{FF2B5EF4-FFF2-40B4-BE49-F238E27FC236}">
                    <a16:creationId xmlns:a16="http://schemas.microsoft.com/office/drawing/2014/main" id="{6010D251-9551-1768-4055-A037203B894C}"/>
                  </a:ext>
                </a:extLst>
              </p:cNvPr>
              <p:cNvSpPr/>
              <p:nvPr/>
            </p:nvSpPr>
            <p:spPr>
              <a:xfrm>
                <a:off x="3197162" y="4007214"/>
                <a:ext cx="529341" cy="458946"/>
              </a:xfrm>
              <a:prstGeom prst="flowChartConnector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prstClr val="white"/>
                    </a:solidFill>
                    <a:latin typeface="Calibri"/>
                  </a:rPr>
                  <a:t>e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B567AF0-529F-0ADB-70AE-10A8411FF5A3}"/>
                  </a:ext>
                </a:extLst>
              </p:cNvPr>
              <p:cNvCxnSpPr>
                <a:stCxn id="62" idx="0"/>
                <a:endCxn id="57" idx="4"/>
              </p:cNvCxnSpPr>
              <p:nvPr/>
            </p:nvCxnSpPr>
            <p:spPr>
              <a:xfrm flipV="1">
                <a:off x="3450569" y="4466160"/>
                <a:ext cx="11264" cy="67097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</p:grpSp>
        <p:sp>
          <p:nvSpPr>
            <p:cNvPr id="56" name="InSlideAnimateShape35e178af-dc40-47a5-bc21-4d0e6ab13a0b">
              <a:extLst>
                <a:ext uri="{FF2B5EF4-FFF2-40B4-BE49-F238E27FC236}">
                  <a16:creationId xmlns:a16="http://schemas.microsoft.com/office/drawing/2014/main" id="{488CE683-9617-20A1-D6AC-3E1F3C7CB4D4}"/>
                </a:ext>
              </a:extLst>
            </p:cNvPr>
            <p:cNvSpPr txBox="1"/>
            <p:nvPr/>
          </p:nvSpPr>
          <p:spPr>
            <a:xfrm flipH="1">
              <a:off x="3726015" y="3904476"/>
              <a:ext cx="850689" cy="369332"/>
            </a:xfrm>
            <a:prstGeom prst="rightArrow">
              <a:avLst>
                <a:gd name="adj1" fmla="val 100000"/>
                <a:gd name="adj2" fmla="val 229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lIns="0" r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79646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master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2366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4532</TotalTime>
  <Words>66</Words>
  <Application>Microsoft Macintosh PowerPoint</Application>
  <PresentationFormat>On-screen Show (4:3)</PresentationFormat>
  <Paragraphs>66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Damith Chatura Rajapakse</cp:lastModifiedBy>
  <cp:revision>37</cp:revision>
  <dcterms:created xsi:type="dcterms:W3CDTF">2017-07-14T04:39:44Z</dcterms:created>
  <dcterms:modified xsi:type="dcterms:W3CDTF">2025-09-28T13:09:31Z</dcterms:modified>
</cp:coreProperties>
</file>