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>
      <p:cViewPr varScale="1">
        <p:scale>
          <a:sx n="116" d="100"/>
          <a:sy n="116" d="100"/>
        </p:scale>
        <p:origin x="196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18/9/25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0217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18/9/25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893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18/9/25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350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18/9/25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93191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18/9/25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6094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18/9/25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0506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18/9/25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59255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18/9/25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50053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18/9/25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16940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18/9/25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06037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86CD7-4058-4E48-B9C4-9EA782D336AA}" type="datetimeFigureOut">
              <a:rPr lang="en-SG" smtClean="0"/>
              <a:t>18/9/25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768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86CD7-4058-4E48-B9C4-9EA782D336AA}" type="datetimeFigureOut">
              <a:rPr lang="en-SG" smtClean="0"/>
              <a:t>18/9/25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30142A-A2D4-40FA-B0F4-DF9171881D7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221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ounded Rectangle 35"/>
          <p:cNvSpPr/>
          <p:nvPr/>
        </p:nvSpPr>
        <p:spPr>
          <a:xfrm>
            <a:off x="1595344" y="2709107"/>
            <a:ext cx="2364871" cy="176831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1579423" y="4709917"/>
            <a:ext cx="2364871" cy="1768319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38" name="Rounded Rectangle 37"/>
          <p:cNvSpPr/>
          <p:nvPr/>
        </p:nvSpPr>
        <p:spPr>
          <a:xfrm>
            <a:off x="1579423" y="365281"/>
            <a:ext cx="2364871" cy="176831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ounded Rectangle 38"/>
          <p:cNvSpPr/>
          <p:nvPr/>
        </p:nvSpPr>
        <p:spPr>
          <a:xfrm>
            <a:off x="4898452" y="365281"/>
            <a:ext cx="4138044" cy="6096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accent5"/>
                </a:solidFill>
              </a:rPr>
              <a:t>GitHub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970404" y="3417675"/>
            <a:ext cx="887317" cy="944563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927766" y="5441754"/>
            <a:ext cx="887317" cy="944563"/>
          </a:xfrm>
          <a:prstGeom prst="rect">
            <a:avLst/>
          </a:prstGeom>
          <a:blipFill dpi="0" rotWithShape="1">
            <a:blip r:embed="rId2">
              <a:alphaModFix amt="50000"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Smiley Face 41"/>
          <p:cNvSpPr/>
          <p:nvPr/>
        </p:nvSpPr>
        <p:spPr>
          <a:xfrm>
            <a:off x="607337" y="2934049"/>
            <a:ext cx="577005" cy="559168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Can 42"/>
          <p:cNvSpPr/>
          <p:nvPr/>
        </p:nvSpPr>
        <p:spPr>
          <a:xfrm>
            <a:off x="2319394" y="2784246"/>
            <a:ext cx="1186542" cy="890797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Ravi’s Local Repo</a:t>
            </a:r>
          </a:p>
        </p:txBody>
      </p:sp>
      <p:sp>
        <p:nvSpPr>
          <p:cNvPr id="44" name="Smiley Face 43"/>
          <p:cNvSpPr/>
          <p:nvPr/>
        </p:nvSpPr>
        <p:spPr>
          <a:xfrm>
            <a:off x="564699" y="5001833"/>
            <a:ext cx="577005" cy="559168"/>
          </a:xfrm>
          <a:prstGeom prst="smileyFac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Can 44"/>
          <p:cNvSpPr/>
          <p:nvPr/>
        </p:nvSpPr>
        <p:spPr>
          <a:xfrm>
            <a:off x="2352956" y="4835987"/>
            <a:ext cx="1186542" cy="890797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Adam’s Local Repo</a:t>
            </a:r>
          </a:p>
        </p:txBody>
      </p:sp>
      <p:cxnSp>
        <p:nvCxnSpPr>
          <p:cNvPr id="46" name="Straight Arrow Connector 45"/>
          <p:cNvCxnSpPr>
            <a:stCxn id="42" idx="6"/>
            <a:endCxn id="43" idx="2"/>
          </p:cNvCxnSpPr>
          <p:nvPr/>
        </p:nvCxnSpPr>
        <p:spPr>
          <a:xfrm>
            <a:off x="1184342" y="3213633"/>
            <a:ext cx="1135052" cy="16012"/>
          </a:xfrm>
          <a:prstGeom prst="straightConnector1">
            <a:avLst/>
          </a:prstGeom>
          <a:ln w="190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cxnSpLocks/>
          </p:cNvCxnSpPr>
          <p:nvPr/>
        </p:nvCxnSpPr>
        <p:spPr>
          <a:xfrm flipV="1">
            <a:off x="3678422" y="5232354"/>
            <a:ext cx="1449917" cy="19288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4" idx="6"/>
            <a:endCxn id="45" idx="2"/>
          </p:cNvCxnSpPr>
          <p:nvPr/>
        </p:nvCxnSpPr>
        <p:spPr>
          <a:xfrm flipV="1">
            <a:off x="1141704" y="5281386"/>
            <a:ext cx="1211252" cy="31"/>
          </a:xfrm>
          <a:prstGeom prst="straightConnector1">
            <a:avLst/>
          </a:prstGeom>
          <a:ln w="19050">
            <a:solidFill>
              <a:schemeClr val="accent3"/>
            </a:solidFill>
            <a:headEnd type="arrow"/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Can 48"/>
          <p:cNvSpPr/>
          <p:nvPr/>
        </p:nvSpPr>
        <p:spPr>
          <a:xfrm>
            <a:off x="7124521" y="2664744"/>
            <a:ext cx="1251210" cy="931050"/>
          </a:xfrm>
          <a:prstGeom prst="can">
            <a:avLst/>
          </a:prstGeom>
          <a:solidFill>
            <a:srgbClr val="C00000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Repo</a:t>
            </a:r>
          </a:p>
        </p:txBody>
      </p:sp>
      <p:cxnSp>
        <p:nvCxnSpPr>
          <p:cNvPr id="50" name="Straight Arrow Connector 49"/>
          <p:cNvCxnSpPr>
            <a:cxnSpLocks/>
            <a:endCxn id="59" idx="2"/>
          </p:cNvCxnSpPr>
          <p:nvPr/>
        </p:nvCxnSpPr>
        <p:spPr>
          <a:xfrm>
            <a:off x="3568645" y="3437730"/>
            <a:ext cx="1656989" cy="71207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 50"/>
          <p:cNvSpPr/>
          <p:nvPr/>
        </p:nvSpPr>
        <p:spPr>
          <a:xfrm>
            <a:off x="1981200" y="1061136"/>
            <a:ext cx="887317" cy="944563"/>
          </a:xfrm>
          <a:prstGeom prst="rect">
            <a:avLst/>
          </a:prstGeom>
          <a:blipFill dpi="0" rotWithShape="1">
            <a:blip r:embed="rId3">
              <a:alphaModFix amt="50000"/>
            </a:blip>
            <a:srcRect/>
            <a:stretch>
              <a:fillRect/>
            </a:stretch>
          </a:blip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Smiley Face 51"/>
          <p:cNvSpPr/>
          <p:nvPr/>
        </p:nvSpPr>
        <p:spPr>
          <a:xfrm>
            <a:off x="556966" y="577510"/>
            <a:ext cx="577005" cy="559168"/>
          </a:xfrm>
          <a:prstGeom prst="smileyFace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Can 52"/>
          <p:cNvSpPr/>
          <p:nvPr/>
        </p:nvSpPr>
        <p:spPr>
          <a:xfrm>
            <a:off x="2269023" y="427707"/>
            <a:ext cx="1186542" cy="890797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Jean’s Local Repo</a:t>
            </a:r>
          </a:p>
        </p:txBody>
      </p:sp>
      <p:cxnSp>
        <p:nvCxnSpPr>
          <p:cNvPr id="54" name="Straight Arrow Connector 53"/>
          <p:cNvCxnSpPr>
            <a:stCxn id="52" idx="6"/>
            <a:endCxn id="53" idx="2"/>
          </p:cNvCxnSpPr>
          <p:nvPr/>
        </p:nvCxnSpPr>
        <p:spPr>
          <a:xfrm>
            <a:off x="1133971" y="857094"/>
            <a:ext cx="1135052" cy="16012"/>
          </a:xfrm>
          <a:prstGeom prst="straightConnector1">
            <a:avLst/>
          </a:prstGeom>
          <a:ln w="19050">
            <a:solidFill>
              <a:schemeClr val="accent6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cxnSpLocks/>
          </p:cNvCxnSpPr>
          <p:nvPr/>
        </p:nvCxnSpPr>
        <p:spPr>
          <a:xfrm>
            <a:off x="3579209" y="807563"/>
            <a:ext cx="1684328" cy="607196"/>
          </a:xfrm>
          <a:prstGeom prst="straightConnector1">
            <a:avLst/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518789" y="5559785"/>
            <a:ext cx="845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Adam</a:t>
            </a:r>
            <a:endParaRPr lang="en-SG" dirty="0"/>
          </a:p>
        </p:txBody>
      </p:sp>
      <p:sp>
        <p:nvSpPr>
          <p:cNvPr id="57" name="TextBox 56"/>
          <p:cNvSpPr txBox="1"/>
          <p:nvPr/>
        </p:nvSpPr>
        <p:spPr>
          <a:xfrm>
            <a:off x="561427" y="3513869"/>
            <a:ext cx="66882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Ravi</a:t>
            </a:r>
            <a:endParaRPr lang="en-SG" dirty="0"/>
          </a:p>
        </p:txBody>
      </p:sp>
      <p:sp>
        <p:nvSpPr>
          <p:cNvPr id="58" name="TextBox 57"/>
          <p:cNvSpPr txBox="1"/>
          <p:nvPr/>
        </p:nvSpPr>
        <p:spPr>
          <a:xfrm>
            <a:off x="511056" y="1157330"/>
            <a:ext cx="668823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Jean</a:t>
            </a:r>
            <a:endParaRPr lang="en-SG" dirty="0"/>
          </a:p>
        </p:txBody>
      </p:sp>
      <p:sp>
        <p:nvSpPr>
          <p:cNvPr id="59" name="Can 58"/>
          <p:cNvSpPr/>
          <p:nvPr/>
        </p:nvSpPr>
        <p:spPr>
          <a:xfrm>
            <a:off x="5225634" y="3063538"/>
            <a:ext cx="1186542" cy="890797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Ravi’s Fork</a:t>
            </a:r>
          </a:p>
        </p:txBody>
      </p:sp>
      <p:sp>
        <p:nvSpPr>
          <p:cNvPr id="60" name="Can 59"/>
          <p:cNvSpPr/>
          <p:nvPr/>
        </p:nvSpPr>
        <p:spPr>
          <a:xfrm>
            <a:off x="5185146" y="4835202"/>
            <a:ext cx="1186542" cy="890797"/>
          </a:xfrm>
          <a:prstGeom prst="can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Adam’s Fork</a:t>
            </a:r>
          </a:p>
        </p:txBody>
      </p:sp>
      <p:sp>
        <p:nvSpPr>
          <p:cNvPr id="61" name="Can 60"/>
          <p:cNvSpPr/>
          <p:nvPr/>
        </p:nvSpPr>
        <p:spPr>
          <a:xfrm>
            <a:off x="5225634" y="1136678"/>
            <a:ext cx="1186542" cy="890797"/>
          </a:xfrm>
          <a:prstGeom prst="can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Jean’s Fork</a:t>
            </a:r>
          </a:p>
        </p:txBody>
      </p:sp>
      <p:cxnSp>
        <p:nvCxnSpPr>
          <p:cNvPr id="62" name="Straight Arrow Connector 61"/>
          <p:cNvCxnSpPr>
            <a:cxnSpLocks/>
          </p:cNvCxnSpPr>
          <p:nvPr/>
        </p:nvCxnSpPr>
        <p:spPr>
          <a:xfrm flipH="1">
            <a:off x="6450983" y="3317703"/>
            <a:ext cx="673538" cy="120027"/>
          </a:xfrm>
          <a:prstGeom prst="straightConnector1">
            <a:avLst/>
          </a:prstGeom>
          <a:ln>
            <a:solidFill>
              <a:schemeClr val="accent1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cxnSpLocks/>
          </p:cNvCxnSpPr>
          <p:nvPr/>
        </p:nvCxnSpPr>
        <p:spPr>
          <a:xfrm flipH="1" flipV="1">
            <a:off x="6309349" y="2061386"/>
            <a:ext cx="938148" cy="632247"/>
          </a:xfrm>
          <a:prstGeom prst="straightConnector1">
            <a:avLst/>
          </a:prstGeom>
          <a:ln>
            <a:solidFill>
              <a:schemeClr val="accent6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cxnSpLocks/>
          </p:cNvCxnSpPr>
          <p:nvPr/>
        </p:nvCxnSpPr>
        <p:spPr>
          <a:xfrm flipH="1">
            <a:off x="6412176" y="3680481"/>
            <a:ext cx="712345" cy="1154721"/>
          </a:xfrm>
          <a:prstGeom prst="straightConnector1">
            <a:avLst/>
          </a:prstGeom>
          <a:ln>
            <a:solidFill>
              <a:schemeClr val="accent3"/>
            </a:solidFill>
            <a:prstDash val="sysDot"/>
            <a:headEnd type="arrow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69128F5-2B22-AEBC-6872-2B0F8E96E0E2}"/>
              </a:ext>
            </a:extLst>
          </p:cNvPr>
          <p:cNvSpPr txBox="1"/>
          <p:nvPr/>
        </p:nvSpPr>
        <p:spPr>
          <a:xfrm rot="1181408">
            <a:off x="4090142" y="375125"/>
            <a:ext cx="963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1. push branch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43AEAF-F010-9AB7-D77A-004685CFAD44}"/>
              </a:ext>
            </a:extLst>
          </p:cNvPr>
          <p:cNvSpPr txBox="1"/>
          <p:nvPr/>
        </p:nvSpPr>
        <p:spPr>
          <a:xfrm rot="1923471">
            <a:off x="6518841" y="1742677"/>
            <a:ext cx="1168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2. PR from branch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C235F23E-63C0-C708-F9B9-D5A272F3D0A1}"/>
              </a:ext>
            </a:extLst>
          </p:cNvPr>
          <p:cNvSpPr/>
          <p:nvPr/>
        </p:nvSpPr>
        <p:spPr>
          <a:xfrm>
            <a:off x="3558448" y="1311007"/>
            <a:ext cx="3503364" cy="1509311"/>
          </a:xfrm>
          <a:custGeom>
            <a:avLst/>
            <a:gdLst>
              <a:gd name="connsiteX0" fmla="*/ 3503364 w 3503364"/>
              <a:gd name="connsiteY0" fmla="*/ 1509311 h 1509311"/>
              <a:gd name="connsiteX1" fmla="*/ 1575412 w 3503364"/>
              <a:gd name="connsiteY1" fmla="*/ 881350 h 1509311"/>
              <a:gd name="connsiteX2" fmla="*/ 0 w 3503364"/>
              <a:gd name="connsiteY2" fmla="*/ 0 h 150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03364" h="1509311">
                <a:moveTo>
                  <a:pt x="3503364" y="1509311"/>
                </a:moveTo>
                <a:lnTo>
                  <a:pt x="1575412" y="881350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accent6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BA9BC2D-0343-8E86-45C5-BA6873640761}"/>
              </a:ext>
            </a:extLst>
          </p:cNvPr>
          <p:cNvSpPr txBox="1"/>
          <p:nvPr/>
        </p:nvSpPr>
        <p:spPr>
          <a:xfrm rot="1548550">
            <a:off x="3778848" y="1901469"/>
            <a:ext cx="1528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4. pull merged code</a:t>
            </a:r>
            <a:endParaRPr lang="en-SG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FBA97518-AFBF-33BF-F900-55086445C6A3}"/>
              </a:ext>
            </a:extLst>
          </p:cNvPr>
          <p:cNvSpPr/>
          <p:nvPr/>
        </p:nvSpPr>
        <p:spPr>
          <a:xfrm rot="21010302">
            <a:off x="7999001" y="2350301"/>
            <a:ext cx="791195" cy="495274"/>
          </a:xfrm>
          <a:custGeom>
            <a:avLst/>
            <a:gdLst>
              <a:gd name="connsiteX0" fmla="*/ 0 w 791195"/>
              <a:gd name="connsiteY0" fmla="*/ 166432 h 495274"/>
              <a:gd name="connsiteX1" fmla="*/ 705080 w 791195"/>
              <a:gd name="connsiteY1" fmla="*/ 12196 h 495274"/>
              <a:gd name="connsiteX2" fmla="*/ 749147 w 791195"/>
              <a:gd name="connsiteY2" fmla="*/ 452870 h 495274"/>
              <a:gd name="connsiteX3" fmla="*/ 429658 w 791195"/>
              <a:gd name="connsiteY3" fmla="*/ 452870 h 49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91195" h="495274">
                <a:moveTo>
                  <a:pt x="0" y="166432"/>
                </a:moveTo>
                <a:cubicBezTo>
                  <a:pt x="290111" y="65444"/>
                  <a:pt x="580222" y="-35544"/>
                  <a:pt x="705080" y="12196"/>
                </a:cubicBezTo>
                <a:cubicBezTo>
                  <a:pt x="829938" y="59936"/>
                  <a:pt x="795051" y="379424"/>
                  <a:pt x="749147" y="452870"/>
                </a:cubicBezTo>
                <a:cubicBezTo>
                  <a:pt x="703243" y="526316"/>
                  <a:pt x="566450" y="489593"/>
                  <a:pt x="429658" y="452870"/>
                </a:cubicBezTo>
              </a:path>
            </a:pathLst>
          </a:custGeom>
          <a:ln>
            <a:solidFill>
              <a:srgbClr val="C00000"/>
            </a:solidFill>
            <a:prstDash val="sysDot"/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561F32D-3506-C7F1-8F57-F48C13DE7413}"/>
              </a:ext>
            </a:extLst>
          </p:cNvPr>
          <p:cNvSpPr txBox="1"/>
          <p:nvPr/>
        </p:nvSpPr>
        <p:spPr>
          <a:xfrm>
            <a:off x="8003385" y="1704309"/>
            <a:ext cx="1057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3. merge PR</a:t>
            </a:r>
            <a:endParaRPr lang="en-SG" dirty="0">
              <a:solidFill>
                <a:srgbClr val="C00000"/>
              </a:solidFill>
            </a:endParaRP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B868583A-F609-023E-D825-60BB28E9F63E}"/>
              </a:ext>
            </a:extLst>
          </p:cNvPr>
          <p:cNvSpPr/>
          <p:nvPr/>
        </p:nvSpPr>
        <p:spPr>
          <a:xfrm>
            <a:off x="3617984" y="3601678"/>
            <a:ext cx="3382178" cy="1300914"/>
          </a:xfrm>
          <a:custGeom>
            <a:avLst/>
            <a:gdLst>
              <a:gd name="connsiteX0" fmla="*/ 3382178 w 3382178"/>
              <a:gd name="connsiteY0" fmla="*/ 0 h 848299"/>
              <a:gd name="connsiteX1" fmla="*/ 2335576 w 3382178"/>
              <a:gd name="connsiteY1" fmla="*/ 506776 h 848299"/>
              <a:gd name="connsiteX2" fmla="*/ 0 w 3382178"/>
              <a:gd name="connsiteY2" fmla="*/ 848299 h 84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82178" h="848299">
                <a:moveTo>
                  <a:pt x="3382178" y="0"/>
                </a:moveTo>
                <a:lnTo>
                  <a:pt x="2335576" y="506776"/>
                </a:lnTo>
                <a:lnTo>
                  <a:pt x="0" y="848299"/>
                </a:ln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 78">
            <a:extLst>
              <a:ext uri="{FF2B5EF4-FFF2-40B4-BE49-F238E27FC236}">
                <a16:creationId xmlns:a16="http://schemas.microsoft.com/office/drawing/2014/main" id="{D1E5E1F7-7195-B19F-5210-BED34719C47C}"/>
              </a:ext>
            </a:extLst>
          </p:cNvPr>
          <p:cNvSpPr/>
          <p:nvPr/>
        </p:nvSpPr>
        <p:spPr>
          <a:xfrm>
            <a:off x="3536414" y="2787267"/>
            <a:ext cx="3514381" cy="385591"/>
          </a:xfrm>
          <a:custGeom>
            <a:avLst/>
            <a:gdLst>
              <a:gd name="connsiteX0" fmla="*/ 3514381 w 3514381"/>
              <a:gd name="connsiteY0" fmla="*/ 352540 h 385591"/>
              <a:gd name="connsiteX1" fmla="*/ 2258458 w 3514381"/>
              <a:gd name="connsiteY1" fmla="*/ 0 h 385591"/>
              <a:gd name="connsiteX2" fmla="*/ 0 w 3514381"/>
              <a:gd name="connsiteY2" fmla="*/ 385591 h 385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4381" h="385591">
                <a:moveTo>
                  <a:pt x="3514381" y="352540"/>
                </a:moveTo>
                <a:lnTo>
                  <a:pt x="2258458" y="0"/>
                </a:lnTo>
                <a:lnTo>
                  <a:pt x="0" y="385591"/>
                </a:lnTo>
              </a:path>
            </a:pathLst>
          </a:custGeom>
          <a:noFill/>
          <a:ln>
            <a:solidFill>
              <a:srgbClr val="0070C0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91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39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4</cp:revision>
  <dcterms:created xsi:type="dcterms:W3CDTF">2017-07-14T03:32:29Z</dcterms:created>
  <dcterms:modified xsi:type="dcterms:W3CDTF">2025-09-18T08:56:36Z</dcterms:modified>
</cp:coreProperties>
</file>