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99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52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29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01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05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8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15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4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89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3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F74B-921A-494A-BEC4-1263E1D2A809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7937-8DF1-4225-BC61-A9173AFD4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8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279682" y="3246120"/>
            <a:ext cx="941070" cy="1478280"/>
            <a:chOff x="1402080" y="1935480"/>
            <a:chExt cx="1249680" cy="2011680"/>
          </a:xfrm>
        </p:grpSpPr>
        <p:sp>
          <p:nvSpPr>
            <p:cNvPr id="4" name="角丸四角形 3"/>
            <p:cNvSpPr/>
            <p:nvPr/>
          </p:nvSpPr>
          <p:spPr>
            <a:xfrm>
              <a:off x="1402080" y="1935480"/>
              <a:ext cx="1249680" cy="2011680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501140" y="2209800"/>
              <a:ext cx="1051560" cy="138684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836420" y="2019300"/>
              <a:ext cx="381000" cy="1066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943100" y="3680460"/>
              <a:ext cx="167640" cy="1676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201577" y="1386840"/>
            <a:ext cx="1097280" cy="1143000"/>
            <a:chOff x="1219200" y="1569720"/>
            <a:chExt cx="1463040" cy="1447800"/>
          </a:xfrm>
        </p:grpSpPr>
        <p:sp>
          <p:nvSpPr>
            <p:cNvPr id="11" name="二等辺三角形 10"/>
            <p:cNvSpPr/>
            <p:nvPr/>
          </p:nvSpPr>
          <p:spPr>
            <a:xfrm>
              <a:off x="1836420" y="2148840"/>
              <a:ext cx="434340" cy="457200"/>
            </a:xfrm>
            <a:prstGeom prst="triangl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424940" y="1569720"/>
              <a:ext cx="1257300" cy="82296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52575" y="1699260"/>
              <a:ext cx="1002030" cy="55626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データ 11"/>
            <p:cNvSpPr/>
            <p:nvPr/>
          </p:nvSpPr>
          <p:spPr>
            <a:xfrm>
              <a:off x="1219200" y="2697480"/>
              <a:ext cx="1463040" cy="32004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>
              <a:stCxn id="12" idx="2"/>
              <a:endCxn id="12" idx="5"/>
            </p:cNvCxnSpPr>
            <p:nvPr/>
          </p:nvCxnSpPr>
          <p:spPr>
            <a:xfrm>
              <a:off x="1365504" y="2857500"/>
              <a:ext cx="1170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方体 19"/>
          <p:cNvSpPr/>
          <p:nvPr/>
        </p:nvSpPr>
        <p:spPr>
          <a:xfrm>
            <a:off x="5227320" y="1666983"/>
            <a:ext cx="1722120" cy="2698447"/>
          </a:xfrm>
          <a:prstGeom prst="cub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Web</a:t>
            </a:r>
          </a:p>
          <a:p>
            <a:pPr algn="ctr"/>
            <a:r>
              <a:rPr kumimoji="1" lang="ja-JP" altLang="en-US" sz="2800" dirty="0"/>
              <a:t>サーバ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13051" y="2583749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パソコン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02870" y="478599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スマートフォン</a:t>
            </a: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2487837" y="1888789"/>
            <a:ext cx="2629755" cy="5592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2397112" y="3701845"/>
            <a:ext cx="2677506" cy="2834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234321" y="1667213"/>
            <a:ext cx="113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通信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88959" y="3942908"/>
            <a:ext cx="113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310146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64" y="1308766"/>
            <a:ext cx="8458200" cy="41814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112136" y="939434"/>
            <a:ext cx="603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Chrome </a:t>
            </a:r>
            <a:r>
              <a:rPr kumimoji="1" lang="ja-JP" altLang="en-US" dirty="0"/>
              <a:t>開発者ツールで見た時の</a:t>
            </a:r>
            <a:r>
              <a:rPr kumimoji="1" lang="en-US" altLang="ja-JP" dirty="0"/>
              <a:t>HTTP</a:t>
            </a:r>
            <a:r>
              <a:rPr kumimoji="1" lang="ja-JP" altLang="en-US" dirty="0"/>
              <a:t>リクエスト情報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1493949" y="3657600"/>
            <a:ext cx="3986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中かっこ 7"/>
          <p:cNvSpPr/>
          <p:nvPr/>
        </p:nvSpPr>
        <p:spPr>
          <a:xfrm>
            <a:off x="5795493" y="3657600"/>
            <a:ext cx="270456" cy="18326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5506064" y="2859110"/>
            <a:ext cx="1538680" cy="450760"/>
          </a:xfrm>
          <a:prstGeom prst="wedgeRectCallout">
            <a:avLst>
              <a:gd name="adj1" fmla="val -57661"/>
              <a:gd name="adj2" fmla="val 103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リクエスト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6275403" y="3822879"/>
            <a:ext cx="2082985" cy="450760"/>
          </a:xfrm>
          <a:prstGeom prst="wedgeRectCallout">
            <a:avLst>
              <a:gd name="adj1" fmla="val -57661"/>
              <a:gd name="adj2" fmla="val 103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メッセージヘッダー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93949" y="5490241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以下、メッセージボディが続く。</a:t>
            </a:r>
          </a:p>
        </p:txBody>
      </p:sp>
    </p:spTree>
    <p:extLst>
      <p:ext uri="{BB962C8B-B14F-4D97-AF65-F5344CB8AC3E}">
        <p14:creationId xmlns:p14="http://schemas.microsoft.com/office/powerpoint/2010/main" val="405363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23" y="911381"/>
            <a:ext cx="5962650" cy="30003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23" y="4169065"/>
            <a:ext cx="5019675" cy="1533525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390918" y="3013656"/>
            <a:ext cx="10560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中かっこ 6"/>
          <p:cNvSpPr/>
          <p:nvPr/>
        </p:nvSpPr>
        <p:spPr>
          <a:xfrm>
            <a:off x="3832710" y="3013656"/>
            <a:ext cx="270456" cy="80922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2564486" y="2186188"/>
            <a:ext cx="1538680" cy="450760"/>
          </a:xfrm>
          <a:prstGeom prst="wedgeRectCallout">
            <a:avLst>
              <a:gd name="adj1" fmla="val -57661"/>
              <a:gd name="adj2" fmla="val 103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リクエスト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4177048" y="2788276"/>
            <a:ext cx="2082985" cy="450760"/>
          </a:xfrm>
          <a:prstGeom prst="wedgeRectCallout">
            <a:avLst>
              <a:gd name="adj1" fmla="val -57661"/>
              <a:gd name="adj2" fmla="val 103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メッセージヘッダー</a:t>
            </a:r>
            <a:endParaRPr kumimoji="1" lang="ja-JP" altLang="en-US" sz="1600" dirty="0"/>
          </a:p>
        </p:txBody>
      </p:sp>
      <p:sp>
        <p:nvSpPr>
          <p:cNvPr id="11" name="右中かっこ 10"/>
          <p:cNvSpPr/>
          <p:nvPr/>
        </p:nvSpPr>
        <p:spPr>
          <a:xfrm>
            <a:off x="6235960" y="4169065"/>
            <a:ext cx="280749" cy="16195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6673403" y="4305837"/>
            <a:ext cx="2082985" cy="450760"/>
          </a:xfrm>
          <a:prstGeom prst="wedgeRectCallout">
            <a:avLst>
              <a:gd name="adj1" fmla="val -57661"/>
              <a:gd name="adj2" fmla="val 103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メッセージボディ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7742" y="529675"/>
            <a:ext cx="623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Chrome </a:t>
            </a:r>
            <a:r>
              <a:rPr kumimoji="1" lang="ja-JP" altLang="en-US" dirty="0"/>
              <a:t>開発者ツールで見た時の</a:t>
            </a:r>
            <a:r>
              <a:rPr kumimoji="1" lang="en-US" altLang="ja-JP" dirty="0"/>
              <a:t>HTTP</a:t>
            </a:r>
            <a:r>
              <a:rPr lang="ja-JP" altLang="en-US" dirty="0"/>
              <a:t>レスポンス</a:t>
            </a:r>
            <a:r>
              <a:rPr kumimoji="1" lang="ja-JP" altLang="en-US" dirty="0"/>
              <a:t>情報</a:t>
            </a:r>
          </a:p>
        </p:txBody>
      </p:sp>
    </p:spTree>
    <p:extLst>
      <p:ext uri="{BB962C8B-B14F-4D97-AF65-F5344CB8AC3E}">
        <p14:creationId xmlns:p14="http://schemas.microsoft.com/office/powerpoint/2010/main" val="267424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2409182" y="2019487"/>
            <a:ext cx="0" cy="367047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4055531" y="2019487"/>
            <a:ext cx="0" cy="367047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306150" y="2225549"/>
            <a:ext cx="218941" cy="914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946060" y="3139949"/>
            <a:ext cx="218941" cy="914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06150" y="4086546"/>
            <a:ext cx="218941" cy="914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flipH="1">
            <a:off x="1948763" y="3192537"/>
            <a:ext cx="270456" cy="80922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4524" y="3304760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応答を待っている</a:t>
            </a:r>
            <a:endParaRPr lang="en-US" altLang="ja-JP" sz="1600" dirty="0"/>
          </a:p>
          <a:p>
            <a:pPr algn="ctr"/>
            <a:r>
              <a:rPr lang="ja-JP" altLang="en-US" sz="1600" dirty="0"/>
              <a:t>状況</a:t>
            </a:r>
            <a:endParaRPr kumimoji="1" lang="ja-JP" altLang="en-US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525091" y="3139949"/>
            <a:ext cx="142096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566312" y="27706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リクエスト送信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2566312" y="4086546"/>
            <a:ext cx="137974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840425" y="4118744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レスポンス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06341" y="167155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サーバ側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64311" y="167591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クライアント</a:t>
            </a:r>
            <a:r>
              <a:rPr kumimoji="1" lang="ja-JP" altLang="en-US" dirty="0"/>
              <a:t>側</a:t>
            </a:r>
          </a:p>
        </p:txBody>
      </p:sp>
      <p:cxnSp>
        <p:nvCxnSpPr>
          <p:cNvPr id="24" name="直線コネクタ 23"/>
          <p:cNvCxnSpPr/>
          <p:nvPr/>
        </p:nvCxnSpPr>
        <p:spPr>
          <a:xfrm>
            <a:off x="8087729" y="2019487"/>
            <a:ext cx="0" cy="367047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9734078" y="2019487"/>
            <a:ext cx="0" cy="367047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984697" y="2225549"/>
            <a:ext cx="218941" cy="914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24607" y="3139949"/>
            <a:ext cx="218941" cy="914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984697" y="4086546"/>
            <a:ext cx="218941" cy="914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8203638" y="3139949"/>
            <a:ext cx="142096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8244859" y="27706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リクエスト送信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 flipH="1" flipV="1">
            <a:off x="8244859" y="4086546"/>
            <a:ext cx="137974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518972" y="4118744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レスポンス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84888" y="167155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サーバ側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42858" y="167591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クライアント</a:t>
            </a:r>
            <a:r>
              <a:rPr kumimoji="1" lang="ja-JP" altLang="en-US" dirty="0"/>
              <a:t>側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7978259" y="3285475"/>
            <a:ext cx="218940" cy="62334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吹き出し 39"/>
          <p:cNvSpPr/>
          <p:nvPr/>
        </p:nvSpPr>
        <p:spPr>
          <a:xfrm>
            <a:off x="6288888" y="2688149"/>
            <a:ext cx="1538680" cy="1086397"/>
          </a:xfrm>
          <a:prstGeom prst="wedgeRectCallout">
            <a:avLst>
              <a:gd name="adj1" fmla="val 64069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先行の処理とは関係なく</a:t>
            </a:r>
            <a:endParaRPr lang="en-US" altLang="ja-JP" sz="1600" dirty="0"/>
          </a:p>
          <a:p>
            <a:pPr algn="ctr"/>
            <a:r>
              <a:rPr lang="ja-JP" altLang="en-US" sz="1600" dirty="0"/>
              <a:t>別の処理を</a:t>
            </a:r>
            <a:endParaRPr lang="en-US" altLang="ja-JP" sz="1600" dirty="0"/>
          </a:p>
          <a:p>
            <a:pPr algn="ctr"/>
            <a:r>
              <a:rPr lang="ja-JP" altLang="en-US" sz="1600" dirty="0"/>
              <a:t>実施している</a:t>
            </a:r>
          </a:p>
        </p:txBody>
      </p:sp>
      <p:sp>
        <p:nvSpPr>
          <p:cNvPr id="41" name="四角形吹き出し 40"/>
          <p:cNvSpPr/>
          <p:nvPr/>
        </p:nvSpPr>
        <p:spPr>
          <a:xfrm>
            <a:off x="10070883" y="3192537"/>
            <a:ext cx="1876581" cy="743148"/>
          </a:xfrm>
          <a:prstGeom prst="wedgeRectCallout">
            <a:avLst>
              <a:gd name="adj1" fmla="val -66852"/>
              <a:gd name="adj2" fmla="val 19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応答を返すために処理を実施</a:t>
            </a:r>
          </a:p>
        </p:txBody>
      </p:sp>
      <p:sp>
        <p:nvSpPr>
          <p:cNvPr id="42" name="四角形吹き出し 41"/>
          <p:cNvSpPr/>
          <p:nvPr/>
        </p:nvSpPr>
        <p:spPr>
          <a:xfrm>
            <a:off x="4249783" y="3362257"/>
            <a:ext cx="1876581" cy="743148"/>
          </a:xfrm>
          <a:prstGeom prst="wedgeRectCallout">
            <a:avLst>
              <a:gd name="adj1" fmla="val -59779"/>
              <a:gd name="adj2" fmla="val -99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応答を返すために処理を実施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51338" y="9067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同期通信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962730" y="955460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非同期通信</a:t>
            </a:r>
          </a:p>
        </p:txBody>
      </p:sp>
    </p:spTree>
    <p:extLst>
      <p:ext uri="{BB962C8B-B14F-4D97-AF65-F5344CB8AC3E}">
        <p14:creationId xmlns:p14="http://schemas.microsoft.com/office/powerpoint/2010/main" val="282978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12606" y="545691"/>
            <a:ext cx="1489587" cy="24482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テーション層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411793" y="545691"/>
            <a:ext cx="1489587" cy="24482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ケーション層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510980" y="545690"/>
            <a:ext cx="1489587" cy="24482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データソース層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>
            <a:off x="2802193" y="176980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6" idx="1"/>
          </p:cNvCxnSpPr>
          <p:nvPr/>
        </p:nvCxnSpPr>
        <p:spPr>
          <a:xfrm flipV="1">
            <a:off x="4901380" y="1769807"/>
            <a:ext cx="609600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958646" y="3662517"/>
            <a:ext cx="2684206" cy="24482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プレゼンテーション層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252451" y="3662517"/>
            <a:ext cx="1489587" cy="24482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アプリ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ケーション層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6351638" y="3662516"/>
            <a:ext cx="1489587" cy="24482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データソース層</a:t>
            </a:r>
          </a:p>
        </p:txBody>
      </p:sp>
      <p:cxnSp>
        <p:nvCxnSpPr>
          <p:cNvPr id="22" name="直線矢印コネクタ 21"/>
          <p:cNvCxnSpPr>
            <a:endCxn id="48" idx="2"/>
          </p:cNvCxnSpPr>
          <p:nvPr/>
        </p:nvCxnSpPr>
        <p:spPr>
          <a:xfrm>
            <a:off x="3413709" y="4989780"/>
            <a:ext cx="1090203" cy="4485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62" idx="2"/>
          </p:cNvCxnSpPr>
          <p:nvPr/>
        </p:nvCxnSpPr>
        <p:spPr>
          <a:xfrm>
            <a:off x="5364972" y="4950013"/>
            <a:ext cx="12742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/>
          <p:cNvGrpSpPr/>
          <p:nvPr/>
        </p:nvGrpSpPr>
        <p:grpSpPr>
          <a:xfrm>
            <a:off x="1170647" y="4761512"/>
            <a:ext cx="735376" cy="810670"/>
            <a:chOff x="1219200" y="1569720"/>
            <a:chExt cx="1463040" cy="1447800"/>
          </a:xfrm>
        </p:grpSpPr>
        <p:sp>
          <p:nvSpPr>
            <p:cNvPr id="41" name="二等辺三角形 40"/>
            <p:cNvSpPr/>
            <p:nvPr/>
          </p:nvSpPr>
          <p:spPr>
            <a:xfrm>
              <a:off x="1836420" y="2148840"/>
              <a:ext cx="434340" cy="457200"/>
            </a:xfrm>
            <a:prstGeom prst="triangl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424940" y="1569720"/>
              <a:ext cx="1257300" cy="82296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552575" y="1699260"/>
              <a:ext cx="1002030" cy="55626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ローチャート: データ 43"/>
            <p:cNvSpPr/>
            <p:nvPr/>
          </p:nvSpPr>
          <p:spPr>
            <a:xfrm>
              <a:off x="1219200" y="2697480"/>
              <a:ext cx="1463040" cy="32004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>
              <a:stCxn id="44" idx="2"/>
              <a:endCxn id="44" idx="5"/>
            </p:cNvCxnSpPr>
            <p:nvPr/>
          </p:nvCxnSpPr>
          <p:spPr>
            <a:xfrm>
              <a:off x="1365504" y="2857500"/>
              <a:ext cx="1170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直方体 45"/>
          <p:cNvSpPr/>
          <p:nvPr/>
        </p:nvSpPr>
        <p:spPr>
          <a:xfrm>
            <a:off x="2574968" y="4341937"/>
            <a:ext cx="861060" cy="1164708"/>
          </a:xfrm>
          <a:prstGeom prst="cub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8" name="直方体 47"/>
          <p:cNvSpPr/>
          <p:nvPr/>
        </p:nvSpPr>
        <p:spPr>
          <a:xfrm>
            <a:off x="4503912" y="4304278"/>
            <a:ext cx="861060" cy="1164708"/>
          </a:xfrm>
          <a:prstGeom prst="cub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cxnSp>
        <p:nvCxnSpPr>
          <p:cNvPr id="52" name="直線矢印コネクタ 51"/>
          <p:cNvCxnSpPr>
            <a:endCxn id="46" idx="2"/>
          </p:cNvCxnSpPr>
          <p:nvPr/>
        </p:nvCxnSpPr>
        <p:spPr>
          <a:xfrm>
            <a:off x="1858297" y="5029200"/>
            <a:ext cx="716671" cy="27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2230202" y="5522436"/>
            <a:ext cx="1312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Web</a:t>
            </a:r>
            <a:r>
              <a:rPr lang="ja-JP" altLang="en-US" sz="1400" dirty="0"/>
              <a:t>サーバ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4304808" y="5504008"/>
            <a:ext cx="1437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アプリケーション</a:t>
            </a:r>
            <a:endParaRPr lang="en-US" altLang="ja-JP" sz="1400" dirty="0"/>
          </a:p>
          <a:p>
            <a:pPr algn="ctr"/>
            <a:r>
              <a:rPr lang="ja-JP" altLang="en-US" sz="1400" dirty="0"/>
              <a:t>サーバ</a:t>
            </a:r>
          </a:p>
        </p:txBody>
      </p:sp>
      <p:sp>
        <p:nvSpPr>
          <p:cNvPr id="62" name="円柱 61"/>
          <p:cNvSpPr/>
          <p:nvPr/>
        </p:nvSpPr>
        <p:spPr>
          <a:xfrm>
            <a:off x="6639231" y="4341937"/>
            <a:ext cx="914400" cy="1216152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6377816" y="5550520"/>
            <a:ext cx="1437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データベースサーバ</a:t>
            </a:r>
          </a:p>
        </p:txBody>
      </p:sp>
    </p:spTree>
    <p:extLst>
      <p:ext uri="{BB962C8B-B14F-4D97-AF65-F5344CB8AC3E}">
        <p14:creationId xmlns:p14="http://schemas.microsoft.com/office/powerpoint/2010/main" val="38785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467677"/>
            <a:ext cx="8686800" cy="381952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3413760" y="2377439"/>
            <a:ext cx="426720" cy="4114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3840480" y="2659379"/>
            <a:ext cx="43891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吹き出し 7"/>
          <p:cNvSpPr/>
          <p:nvPr/>
        </p:nvSpPr>
        <p:spPr>
          <a:xfrm>
            <a:off x="502920" y="362616"/>
            <a:ext cx="3901440" cy="612648"/>
          </a:xfrm>
          <a:prstGeom prst="wedgeRectCallout">
            <a:avLst>
              <a:gd name="adj1" fmla="val 27214"/>
              <a:gd name="adj2" fmla="val 27643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一時停止したい行のところでダブルクリックする</a:t>
            </a:r>
          </a:p>
        </p:txBody>
      </p:sp>
    </p:spTree>
    <p:extLst>
      <p:ext uri="{BB962C8B-B14F-4D97-AF65-F5344CB8AC3E}">
        <p14:creationId xmlns:p14="http://schemas.microsoft.com/office/powerpoint/2010/main" val="212254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82" y="1158428"/>
            <a:ext cx="8953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7" y="742834"/>
            <a:ext cx="10293136" cy="5014022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5242345" y="3839913"/>
            <a:ext cx="2459221" cy="461631"/>
          </a:xfrm>
          <a:prstGeom prst="wedgeRectCallout">
            <a:avLst>
              <a:gd name="adj1" fmla="val -80668"/>
              <a:gd name="adj2" fmla="val -9464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一時停止した位置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現在位置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2963429" y="1300629"/>
            <a:ext cx="1312358" cy="347868"/>
          </a:xfrm>
          <a:prstGeom prst="wedgeRectCallout">
            <a:avLst>
              <a:gd name="adj1" fmla="val -34125"/>
              <a:gd name="adj2" fmla="val -149764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ステップイン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3296133" y="244699"/>
            <a:ext cx="1816780" cy="343436"/>
          </a:xfrm>
          <a:prstGeom prst="wedgeRectCallout">
            <a:avLst>
              <a:gd name="adj1" fmla="val -47157"/>
              <a:gd name="adj2" fmla="val 10115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ステップオーバー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2044736" y="1131127"/>
            <a:ext cx="801495" cy="343436"/>
          </a:xfrm>
          <a:prstGeom prst="wedgeRectCallout">
            <a:avLst>
              <a:gd name="adj1" fmla="val 42827"/>
              <a:gd name="adj2" fmla="val -101348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終了</a:t>
            </a:r>
            <a:endParaRPr kumimoji="1" lang="ja-JP" altLang="en-US" sz="1400" dirty="0"/>
          </a:p>
        </p:txBody>
      </p:sp>
      <p:sp>
        <p:nvSpPr>
          <p:cNvPr id="11" name="四角形吹き出し 10"/>
          <p:cNvSpPr/>
          <p:nvPr/>
        </p:nvSpPr>
        <p:spPr>
          <a:xfrm>
            <a:off x="2044735" y="195330"/>
            <a:ext cx="801495" cy="343436"/>
          </a:xfrm>
          <a:prstGeom prst="wedgeRectCallout">
            <a:avLst>
              <a:gd name="adj1" fmla="val -2165"/>
              <a:gd name="adj2" fmla="val 11615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再開</a:t>
            </a:r>
            <a:endParaRPr kumimoji="1" lang="ja-JP" altLang="en-US" sz="14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6471955" y="787691"/>
            <a:ext cx="2710682" cy="343436"/>
          </a:xfrm>
          <a:prstGeom prst="wedgeRectCallout">
            <a:avLst>
              <a:gd name="adj1" fmla="val -51577"/>
              <a:gd name="adj2" fmla="val 11615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プログラム実行中の変数の値</a:t>
            </a:r>
            <a:endParaRPr kumimoji="1" lang="ja-JP" altLang="en-US" sz="1400" dirty="0"/>
          </a:p>
        </p:txBody>
      </p:sp>
      <p:sp>
        <p:nvSpPr>
          <p:cNvPr id="13" name="四角形吹き出し 12"/>
          <p:cNvSpPr/>
          <p:nvPr/>
        </p:nvSpPr>
        <p:spPr>
          <a:xfrm>
            <a:off x="9326363" y="244699"/>
            <a:ext cx="1816780" cy="343436"/>
          </a:xfrm>
          <a:prstGeom prst="wedgeRectCallout">
            <a:avLst>
              <a:gd name="adj1" fmla="val -15966"/>
              <a:gd name="adj2" fmla="val 10490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元の画面に戻る</a:t>
            </a:r>
          </a:p>
        </p:txBody>
      </p:sp>
    </p:spTree>
    <p:extLst>
      <p:ext uri="{BB962C8B-B14F-4D97-AF65-F5344CB8AC3E}">
        <p14:creationId xmlns:p14="http://schemas.microsoft.com/office/powerpoint/2010/main" val="398304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135</Words>
  <Application>Microsoft Office PowerPoint</Application>
  <PresentationFormat>ワイド画面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Kuroki Yuta</dc:creator>
  <cp:lastModifiedBy>NPC-HP15A04</cp:lastModifiedBy>
  <cp:revision>9</cp:revision>
  <dcterms:created xsi:type="dcterms:W3CDTF">2019-05-03T08:14:50Z</dcterms:created>
  <dcterms:modified xsi:type="dcterms:W3CDTF">2019-05-07T09:43:06Z</dcterms:modified>
</cp:coreProperties>
</file>