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0A66-3459-4DB1-AAFD-42EA63F0A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71C3-EE60-BB1F-1466-9660218B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A8B3-3F89-F108-2CC7-B6C578AB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4E75-6024-6341-D10A-3E1B8782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C82E-6C03-EC1C-3A8D-7F5EA93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67C-75F0-8DFB-5B0B-8B7D0C90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0288-A7E9-98A1-D77E-FB060FA1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1C06-72DB-B8FB-F3CA-D2771AD5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ED52-5433-C3FA-8A0E-BED2543F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1EF0-23AE-0D24-AB3D-A605A956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FDC9A-657C-4C29-2A41-211B4FD6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16AF6-4692-97EB-8AC3-8CD408DD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7727-9572-026F-3D43-E25F933D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E8A1-43B8-1985-771C-3BB8972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C6BA-7ADD-FD98-13ED-6F5107C4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046B-3B01-BC06-2A36-7BA480F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F5A5-684A-DF2D-D776-A9BE2B3B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1C71-59A2-3714-B9AE-F0A767F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366C-6248-0B46-6A0C-DE3FEA53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5795-BB63-7589-8CC6-0BFE368A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DD8-3113-2E50-CD96-BD2EE730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6240-2C95-6136-5404-63AF3DE0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6783B-6452-F05A-099D-8F81EF8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FDD7-3896-713B-3AD1-CCBAB570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2727-C005-4427-FC42-C4AEC7B4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EDF5-4DB7-5F75-30BD-E3A0777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57D5-2D9C-88EA-3E54-CDF4986D2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8D59-EB95-3072-CF7B-9410B78EB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B6E7-FCBD-6B5E-2B2E-A55DAB7D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521B-A246-9EC6-B4FC-9ED263BF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8F499-C6D9-D9D3-E934-4E751AB4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4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FBB8-3CE6-4A34-6CCF-A8446EB4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7F0D-40D4-F134-A50D-5194FA53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F6B56-B35C-11B2-C74E-764C6E7A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3E5A1-33A3-6681-FE0B-FFA9E63F5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1C663-D682-7CAC-F9EE-D8FBD8AE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36322-021C-FC2B-4EA8-45B0C6E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2C155-B601-D227-5E7C-91A49E80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A6300-1B06-DA07-D001-0A15185D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9540-6A4A-B9C5-989D-DEDF3F61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9074-FFC4-D3BA-E1FD-00E24A53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956C7-F13B-CA2D-9843-9FB9A536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BA43E-D6F4-5151-2CD1-DE163C67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5725E-CF35-8271-53A0-28F85E85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24096-DB22-98D7-8089-9D79908E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2A988-20D3-79A0-79BA-D2DAE7CE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722-DBD7-3348-4B48-C49E9AB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379D-09BF-9458-21BC-D10905D2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42B5-4470-4904-8B31-084F18ECA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910F-F692-CA0C-B19E-FAF3C1BD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EFFF-F308-2275-786E-F2BFA123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9B5C-41A7-15C5-BA27-81C6DE99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C932-6046-72E6-70FE-F6B7D379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8D71C-9A27-4B01-EAE1-ECCD6583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E8BB-7505-7D31-3F98-2DF47A1E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313B7-277D-97DA-E1EE-37E36CD6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1FD8-C756-B4CC-4739-35667632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32D7-D7C9-085E-10AF-D5EFC1BD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CFECA-F752-DF68-A673-3A37E87B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D332-30E0-6812-16A7-FD08031E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B9AF-F6C8-38D6-6D63-F7D0BE1A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5C65-99BE-4FAA-B422-03DA7D9EBD3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306F-D8B4-20B0-DC98-50430393A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6D5C-8B0A-B5FA-7B94-13772F5C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7F56-FFB6-4101-8CB7-57B98CAB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F3E50E-59AF-274F-FCA3-84DE8A6A93BC}"/>
              </a:ext>
            </a:extLst>
          </p:cNvPr>
          <p:cNvSpPr/>
          <p:nvPr/>
        </p:nvSpPr>
        <p:spPr>
          <a:xfrm>
            <a:off x="4784770" y="2015872"/>
            <a:ext cx="1802675" cy="894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Power BI Embedded (PBIE)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App-owns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87AF9A-C3BE-559F-2DAE-D31B0CDE8699}"/>
              </a:ext>
            </a:extLst>
          </p:cNvPr>
          <p:cNvGrpSpPr/>
          <p:nvPr/>
        </p:nvGrpSpPr>
        <p:grpSpPr>
          <a:xfrm>
            <a:off x="931570" y="713686"/>
            <a:ext cx="2251065" cy="1119974"/>
            <a:chOff x="766108" y="2329934"/>
            <a:chExt cx="2251065" cy="1119974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3C2261E-9420-3EFB-70A9-CF664AA5D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054" y="2329934"/>
              <a:ext cx="745174" cy="745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FB6B82-2BAD-D56E-208F-BB079D6DE455}"/>
                </a:ext>
              </a:extLst>
            </p:cNvPr>
            <p:cNvSpPr txBox="1"/>
            <p:nvPr/>
          </p:nvSpPr>
          <p:spPr>
            <a:xfrm>
              <a:off x="766108" y="2988243"/>
              <a:ext cx="225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Identity (Web App)</a:t>
              </a:r>
            </a:p>
            <a:p>
              <a:pPr algn="ctr"/>
              <a:r>
                <a:rPr lang="en-US" sz="1200" b="1" dirty="0"/>
                <a:t>john@contoso.onmicrosoft.com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76EF012-9721-9527-F355-25AC1BEACD71}"/>
              </a:ext>
            </a:extLst>
          </p:cNvPr>
          <p:cNvSpPr/>
          <p:nvPr/>
        </p:nvSpPr>
        <p:spPr>
          <a:xfrm>
            <a:off x="4384762" y="1540922"/>
            <a:ext cx="2690949" cy="1585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Web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22D11-D3E3-06A5-A09D-AC10F3611056}"/>
              </a:ext>
            </a:extLst>
          </p:cNvPr>
          <p:cNvSpPr/>
          <p:nvPr/>
        </p:nvSpPr>
        <p:spPr>
          <a:xfrm>
            <a:off x="4061957" y="3534048"/>
            <a:ext cx="3294101" cy="1144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bg1"/>
                </a:solidFill>
              </a:rPr>
              <a:t>Power BI Workspace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(for john@contoso.onmicrosoft.com)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27103-AB46-0CAD-51E0-71392353A6EE}"/>
              </a:ext>
            </a:extLst>
          </p:cNvPr>
          <p:cNvSpPr/>
          <p:nvPr/>
        </p:nvSpPr>
        <p:spPr>
          <a:xfrm>
            <a:off x="4476205" y="4104219"/>
            <a:ext cx="97971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38FAC-DEC7-0765-2544-142CA3B3DE00}"/>
              </a:ext>
            </a:extLst>
          </p:cNvPr>
          <p:cNvSpPr/>
          <p:nvPr/>
        </p:nvSpPr>
        <p:spPr>
          <a:xfrm>
            <a:off x="5921581" y="4106279"/>
            <a:ext cx="97971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7BB721-1C13-D2AC-93D1-B6A3EEE85366}"/>
              </a:ext>
            </a:extLst>
          </p:cNvPr>
          <p:cNvSpPr/>
          <p:nvPr/>
        </p:nvSpPr>
        <p:spPr>
          <a:xfrm>
            <a:off x="9906592" y="3643334"/>
            <a:ext cx="1332411" cy="27400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55E10-F48D-A72D-484F-02D3B0BAFF2A}"/>
              </a:ext>
            </a:extLst>
          </p:cNvPr>
          <p:cNvSpPr/>
          <p:nvPr/>
        </p:nvSpPr>
        <p:spPr>
          <a:xfrm>
            <a:off x="4061957" y="5048040"/>
            <a:ext cx="3294101" cy="1144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BI Workspace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(for max@contoso.onmicrosoft.com)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7ECFB-37DF-1C6E-4460-6F187602198D}"/>
              </a:ext>
            </a:extLst>
          </p:cNvPr>
          <p:cNvSpPr/>
          <p:nvPr/>
        </p:nvSpPr>
        <p:spPr>
          <a:xfrm>
            <a:off x="4484914" y="5628980"/>
            <a:ext cx="97971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C9927-6EF7-0A0F-BB80-8CA0AFA20347}"/>
              </a:ext>
            </a:extLst>
          </p:cNvPr>
          <p:cNvSpPr/>
          <p:nvPr/>
        </p:nvSpPr>
        <p:spPr>
          <a:xfrm>
            <a:off x="5932332" y="5620271"/>
            <a:ext cx="97971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5FD129A-5BA5-C54E-C5A7-0319FAA7F4D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901292" y="4337112"/>
            <a:ext cx="3005300" cy="676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487B07D-3F26-DC6F-27B6-8D7044679367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6912043" y="5013358"/>
            <a:ext cx="2994549" cy="8377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426763-4A95-DF7F-1EAD-3A2E2D4AE385}"/>
              </a:ext>
            </a:extLst>
          </p:cNvPr>
          <p:cNvGrpSpPr/>
          <p:nvPr/>
        </p:nvGrpSpPr>
        <p:grpSpPr>
          <a:xfrm>
            <a:off x="941893" y="1868192"/>
            <a:ext cx="2230419" cy="1119974"/>
            <a:chOff x="776431" y="2329934"/>
            <a:chExt cx="2230419" cy="1119974"/>
          </a:xfrm>
        </p:grpSpPr>
        <p:pic>
          <p:nvPicPr>
            <p:cNvPr id="31" name="Picture 2" descr="See the source image">
              <a:extLst>
                <a:ext uri="{FF2B5EF4-FFF2-40B4-BE49-F238E27FC236}">
                  <a16:creationId xmlns:a16="http://schemas.microsoft.com/office/drawing/2014/main" id="{CD3EFEF4-013E-AF65-6D32-9BD384BC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054" y="2329934"/>
              <a:ext cx="745174" cy="745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B69A13-39F1-F826-7302-9F13A619F743}"/>
                </a:ext>
              </a:extLst>
            </p:cNvPr>
            <p:cNvSpPr txBox="1"/>
            <p:nvPr/>
          </p:nvSpPr>
          <p:spPr>
            <a:xfrm>
              <a:off x="776431" y="2988243"/>
              <a:ext cx="2230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Identity (Web App)</a:t>
              </a:r>
            </a:p>
            <a:p>
              <a:pPr algn="ctr"/>
              <a:r>
                <a:rPr lang="en-US" sz="1200" b="1" dirty="0"/>
                <a:t>max@contoso.onmicrosoft.com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F8761F-A3EC-0E63-CF8A-2D518697EE45}"/>
              </a:ext>
            </a:extLst>
          </p:cNvPr>
          <p:cNvSpPr txBox="1"/>
          <p:nvPr/>
        </p:nvSpPr>
        <p:spPr>
          <a:xfrm>
            <a:off x="7472678" y="3840765"/>
            <a:ext cx="2251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Identity (Snowflake):</a:t>
            </a:r>
          </a:p>
          <a:p>
            <a:pPr algn="ctr"/>
            <a:r>
              <a:rPr lang="en-US" sz="1200" b="1" i="1" dirty="0"/>
              <a:t>john@contoso.onmicrosoft.com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AF2FB-A5BC-5CE4-DB10-4E062CD08E7A}"/>
              </a:ext>
            </a:extLst>
          </p:cNvPr>
          <p:cNvSpPr txBox="1"/>
          <p:nvPr/>
        </p:nvSpPr>
        <p:spPr>
          <a:xfrm>
            <a:off x="7493323" y="5886410"/>
            <a:ext cx="223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Identity (Snowflake):</a:t>
            </a:r>
          </a:p>
          <a:p>
            <a:pPr algn="ctr"/>
            <a:r>
              <a:rPr lang="en-US" sz="1200" b="1" i="1" dirty="0"/>
              <a:t>max@contoso.onmicrosoft.com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DC5CDA-A61F-070D-9BEC-D2866212CE07}"/>
              </a:ext>
            </a:extLst>
          </p:cNvPr>
          <p:cNvCxnSpPr>
            <a:cxnSpLocks/>
          </p:cNvCxnSpPr>
          <p:nvPr/>
        </p:nvCxnSpPr>
        <p:spPr>
          <a:xfrm flipH="1">
            <a:off x="4061957" y="2847142"/>
            <a:ext cx="722813" cy="64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101152-E3F4-788E-D77C-8A5F5FF4901F}"/>
              </a:ext>
            </a:extLst>
          </p:cNvPr>
          <p:cNvCxnSpPr>
            <a:cxnSpLocks/>
          </p:cNvCxnSpPr>
          <p:nvPr/>
        </p:nvCxnSpPr>
        <p:spPr>
          <a:xfrm>
            <a:off x="6587445" y="2901303"/>
            <a:ext cx="768613" cy="62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724C466-1D65-C21C-5236-E96A7191E1D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182635" y="1602828"/>
            <a:ext cx="1202127" cy="7310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3475405-A4CC-5331-8A72-9DB752EFD069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3172312" y="2333893"/>
            <a:ext cx="1212450" cy="4234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8E3A2DD-6375-091E-AAD7-6CD902D52C5E}"/>
              </a:ext>
            </a:extLst>
          </p:cNvPr>
          <p:cNvSpPr/>
          <p:nvPr/>
        </p:nvSpPr>
        <p:spPr>
          <a:xfrm>
            <a:off x="4376053" y="380666"/>
            <a:ext cx="2690949" cy="4677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Azure Active Directory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F8A5DB12-845A-ACF0-BF1B-5F612C9FB92B}"/>
              </a:ext>
            </a:extLst>
          </p:cNvPr>
          <p:cNvCxnSpPr>
            <a:stCxn id="8" idx="0"/>
            <a:endCxn id="63" idx="2"/>
          </p:cNvCxnSpPr>
          <p:nvPr/>
        </p:nvCxnSpPr>
        <p:spPr>
          <a:xfrm rot="16200000" flipV="1">
            <a:off x="5379628" y="1190312"/>
            <a:ext cx="692511" cy="87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2BF33CC5-054C-EF5F-0337-2EBB5EE24A0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455916" y="4335052"/>
            <a:ext cx="465665" cy="20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A4142506-09E0-5E97-441C-3F0A9A404FA8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5464625" y="5851104"/>
            <a:ext cx="467707" cy="87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9783452E-E666-BD85-1940-5F603FD07568}"/>
              </a:ext>
            </a:extLst>
          </p:cNvPr>
          <p:cNvCxnSpPr>
            <a:cxnSpLocks/>
            <a:stCxn id="13" idx="0"/>
            <a:endCxn id="63" idx="3"/>
          </p:cNvCxnSpPr>
          <p:nvPr/>
        </p:nvCxnSpPr>
        <p:spPr>
          <a:xfrm rot="16200000" flipV="1">
            <a:off x="7305503" y="376039"/>
            <a:ext cx="3028795" cy="350579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Lintner</dc:creator>
  <cp:lastModifiedBy>Oliver Lintner</cp:lastModifiedBy>
  <cp:revision>3</cp:revision>
  <dcterms:created xsi:type="dcterms:W3CDTF">2022-07-21T09:47:40Z</dcterms:created>
  <dcterms:modified xsi:type="dcterms:W3CDTF">2022-07-21T15:20:19Z</dcterms:modified>
</cp:coreProperties>
</file>