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5434" autoAdjust="0"/>
  </p:normalViewPr>
  <p:slideViewPr>
    <p:cSldViewPr snapToGrid="0">
      <p:cViewPr varScale="1">
        <p:scale>
          <a:sx n="87" d="100"/>
          <a:sy n="87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2402" y="2120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8852" y="24600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삭제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5952" y="25206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삭제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42402" y="252063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삭제 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927348" y="93815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6220898" y="93815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6220898" y="93815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7424334">
            <a:off x="3856128" y="1374580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9759131">
            <a:off x="2849684" y="13087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 rot="2886699">
            <a:off x="6551744" y="1804725"/>
            <a:ext cx="465295" cy="429840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5859711" y="179484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 rot="13652400">
            <a:off x="6980811" y="1848104"/>
            <a:ext cx="465295" cy="429840"/>
            <a:chOff x="5764817" y="2081712"/>
            <a:chExt cx="465295" cy="429840"/>
          </a:xfrm>
        </p:grpSpPr>
        <p:sp>
          <p:nvSpPr>
            <p:cNvPr id="29" name="타원 2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2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400000">
            <a:off x="6970326" y="1924449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/>
          </a:p>
          <a:p>
            <a:pPr algn="ctr"/>
            <a:r>
              <a:rPr lang="ko-KR" altLang="en-US" sz="1100" dirty="0"/>
              <a:t>삭제 성공 여부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786" y="624724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 대상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82751" y="624725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리스트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정보 읽음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106716" y="62472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권한 체크</a:t>
            </a:r>
          </a:p>
        </p:txBody>
      </p:sp>
      <p:cxnSp>
        <p:nvCxnSpPr>
          <p:cNvPr id="39" name="직선 화살표 연결선 38"/>
          <p:cNvCxnSpPr>
            <a:stCxn id="5" idx="2"/>
            <a:endCxn id="36" idx="0"/>
          </p:cNvCxnSpPr>
          <p:nvPr/>
        </p:nvCxnSpPr>
        <p:spPr>
          <a:xfrm flipH="1">
            <a:off x="837282" y="3186172"/>
            <a:ext cx="2090066" cy="3061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2"/>
            <a:endCxn id="37" idx="0"/>
          </p:cNvCxnSpPr>
          <p:nvPr/>
        </p:nvCxnSpPr>
        <p:spPr>
          <a:xfrm flipH="1">
            <a:off x="2861247" y="3246766"/>
            <a:ext cx="3359651" cy="300048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2"/>
            <a:endCxn id="38" idx="0"/>
          </p:cNvCxnSpPr>
          <p:nvPr/>
        </p:nvCxnSpPr>
        <p:spPr>
          <a:xfrm flipH="1">
            <a:off x="4885212" y="3246766"/>
            <a:ext cx="1335686" cy="30004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08719" y="624724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삭제할 강의평가 질문  정보 삭제</a:t>
            </a:r>
          </a:p>
        </p:txBody>
      </p:sp>
      <p:cxnSp>
        <p:nvCxnSpPr>
          <p:cNvPr id="45" name="직선 화살표 연결선 44"/>
          <p:cNvCxnSpPr>
            <a:stCxn id="7" idx="2"/>
            <a:endCxn id="44" idx="0"/>
          </p:cNvCxnSpPr>
          <p:nvPr/>
        </p:nvCxnSpPr>
        <p:spPr>
          <a:xfrm>
            <a:off x="6220898" y="3246766"/>
            <a:ext cx="1166317" cy="30004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26843" y="624724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52" name="직선 화살표 연결선 51"/>
          <p:cNvCxnSpPr>
            <a:stCxn id="6" idx="2"/>
            <a:endCxn id="50" idx="0"/>
          </p:cNvCxnSpPr>
          <p:nvPr/>
        </p:nvCxnSpPr>
        <p:spPr>
          <a:xfrm>
            <a:off x="9514448" y="3246765"/>
            <a:ext cx="1490891" cy="30004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 rot="1230109">
            <a:off x="6751756" y="562682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4426611">
            <a:off x="5947363" y="55036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1419210">
            <a:off x="7070416" y="5202721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3166810">
            <a:off x="6924001" y="5154554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/>
          </a:p>
          <a:p>
            <a:pPr algn="ctr"/>
            <a:r>
              <a:rPr lang="ko-KR" altLang="en-US" sz="1100" dirty="0"/>
              <a:t>삭제 성공 여부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 rot="5224410">
            <a:off x="3850201" y="5545382"/>
            <a:ext cx="465295" cy="429840"/>
            <a:chOff x="5764817" y="2081712"/>
            <a:chExt cx="465295" cy="429840"/>
          </a:xfrm>
        </p:grpSpPr>
        <p:sp>
          <p:nvSpPr>
            <p:cNvPr id="70" name="타원 6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>
              <a:endCxn id="7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8537711">
            <a:off x="3478611" y="546841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권한 정보</a:t>
            </a:r>
            <a:endParaRPr lang="ko-KR" altLang="en-US" sz="1600" dirty="0"/>
          </a:p>
        </p:txBody>
      </p:sp>
      <p:grpSp>
        <p:nvGrpSpPr>
          <p:cNvPr id="73" name="그룹 72"/>
          <p:cNvGrpSpPr/>
          <p:nvPr/>
        </p:nvGrpSpPr>
        <p:grpSpPr>
          <a:xfrm rot="15990111">
            <a:off x="4881279" y="5096007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18633785">
            <a:off x="4385380" y="498022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체크 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85" name="그룹 84"/>
          <p:cNvGrpSpPr/>
          <p:nvPr/>
        </p:nvGrpSpPr>
        <p:grpSpPr>
          <a:xfrm rot="2886699">
            <a:off x="5009328" y="1705572"/>
            <a:ext cx="465295" cy="429840"/>
            <a:chOff x="5764817" y="2081712"/>
            <a:chExt cx="465295" cy="429840"/>
          </a:xfrm>
        </p:grpSpPr>
        <p:sp>
          <p:nvSpPr>
            <p:cNvPr id="86" name="타원 8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endCxn id="8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16200000">
            <a:off x="4528892" y="17803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89" name="그룹 88"/>
          <p:cNvGrpSpPr/>
          <p:nvPr/>
        </p:nvGrpSpPr>
        <p:grpSpPr>
          <a:xfrm rot="13652400">
            <a:off x="5438395" y="1748951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 rot="5400000">
            <a:off x="5452758" y="1909934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체크 정보</a:t>
            </a:r>
            <a:endParaRPr lang="ko-KR" altLang="en-US" sz="1600" dirty="0"/>
          </a:p>
        </p:txBody>
      </p:sp>
      <p:grpSp>
        <p:nvGrpSpPr>
          <p:cNvPr id="97" name="그룹 96"/>
          <p:cNvGrpSpPr/>
          <p:nvPr/>
        </p:nvGrpSpPr>
        <p:grpSpPr>
          <a:xfrm rot="21101436">
            <a:off x="8843986" y="1863757"/>
            <a:ext cx="465295" cy="429840"/>
            <a:chOff x="5764817" y="2081712"/>
            <a:chExt cx="465295" cy="429840"/>
          </a:xfrm>
        </p:grpSpPr>
        <p:sp>
          <p:nvSpPr>
            <p:cNvPr id="98" name="타원 9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endCxn id="9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 rot="1750004">
            <a:off x="8675090" y="1730775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체크 정보</a:t>
            </a:r>
            <a:endParaRPr lang="ko-KR" altLang="en-US" sz="1600" dirty="0"/>
          </a:p>
        </p:txBody>
      </p:sp>
      <p:sp>
        <p:nvSpPr>
          <p:cNvPr id="101" name="직사각형 100"/>
          <p:cNvSpPr/>
          <p:nvPr/>
        </p:nvSpPr>
        <p:spPr>
          <a:xfrm>
            <a:off x="11963401" y="623837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권한 체크 결과 출력</a:t>
            </a:r>
          </a:p>
        </p:txBody>
      </p:sp>
      <p:cxnSp>
        <p:nvCxnSpPr>
          <p:cNvPr id="102" name="직선 화살표 연결선 101"/>
          <p:cNvCxnSpPr>
            <a:stCxn id="6" idx="2"/>
            <a:endCxn id="101" idx="0"/>
          </p:cNvCxnSpPr>
          <p:nvPr/>
        </p:nvCxnSpPr>
        <p:spPr>
          <a:xfrm>
            <a:off x="9514448" y="3246765"/>
            <a:ext cx="3227449" cy="299161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 rot="21018302">
            <a:off x="10998737" y="4242140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1994022">
            <a:off x="10907216" y="4167300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체크 정보</a:t>
            </a:r>
            <a:endParaRPr lang="ko-KR" altLang="en-US" sz="1600" dirty="0"/>
          </a:p>
        </p:txBody>
      </p:sp>
      <p:grpSp>
        <p:nvGrpSpPr>
          <p:cNvPr id="116" name="그룹 115"/>
          <p:cNvGrpSpPr/>
          <p:nvPr/>
        </p:nvGrpSpPr>
        <p:grpSpPr>
          <a:xfrm rot="20532059">
            <a:off x="7770092" y="1346444"/>
            <a:ext cx="465295" cy="429840"/>
            <a:chOff x="5764817" y="2081712"/>
            <a:chExt cx="465295" cy="429840"/>
          </a:xfrm>
        </p:grpSpPr>
        <p:sp>
          <p:nvSpPr>
            <p:cNvPr id="117" name="타원 1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endCxn id="1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 rot="1670708">
            <a:off x="7577022" y="1046270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/>
          </a:p>
          <a:p>
            <a:pPr algn="ctr"/>
            <a:r>
              <a:rPr lang="ko-KR" altLang="en-US" sz="1100" dirty="0"/>
              <a:t>삭제 성공 여부</a:t>
            </a:r>
            <a:endParaRPr lang="ko-KR" altLang="en-US" sz="1600" dirty="0"/>
          </a:p>
        </p:txBody>
      </p:sp>
      <p:grpSp>
        <p:nvGrpSpPr>
          <p:cNvPr id="120" name="그룹 119"/>
          <p:cNvGrpSpPr/>
          <p:nvPr/>
        </p:nvGrpSpPr>
        <p:grpSpPr>
          <a:xfrm rot="16827953">
            <a:off x="1535743" y="4181774"/>
            <a:ext cx="465295" cy="429840"/>
            <a:chOff x="5764817" y="2081712"/>
            <a:chExt cx="465295" cy="429840"/>
          </a:xfrm>
        </p:grpSpPr>
        <p:sp>
          <p:nvSpPr>
            <p:cNvPr id="121" name="타원 1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endCxn id="1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 rot="19142948">
            <a:off x="567436" y="4053609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삭제 대상 정보</a:t>
            </a:r>
            <a:endParaRPr lang="ko-KR" altLang="en-US" sz="1600" dirty="0"/>
          </a:p>
        </p:txBody>
      </p:sp>
      <p:grpSp>
        <p:nvGrpSpPr>
          <p:cNvPr id="124" name="그룹 123"/>
          <p:cNvGrpSpPr/>
          <p:nvPr/>
        </p:nvGrpSpPr>
        <p:grpSpPr>
          <a:xfrm rot="17411251">
            <a:off x="3727330" y="4757797"/>
            <a:ext cx="465295" cy="429840"/>
            <a:chOff x="5764817" y="2081712"/>
            <a:chExt cx="465295" cy="429840"/>
          </a:xfrm>
        </p:grpSpPr>
        <p:sp>
          <p:nvSpPr>
            <p:cNvPr id="125" name="타원 1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>
              <a:endCxn id="1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 rot="19681464">
            <a:off x="2825803" y="4602537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</a:p>
        </p:txBody>
      </p:sp>
      <p:grpSp>
        <p:nvGrpSpPr>
          <p:cNvPr id="93" name="그룹 92"/>
          <p:cNvGrpSpPr/>
          <p:nvPr/>
        </p:nvGrpSpPr>
        <p:grpSpPr>
          <a:xfrm rot="653509">
            <a:off x="6386656" y="4500834"/>
            <a:ext cx="465295" cy="429840"/>
            <a:chOff x="5764817" y="2081712"/>
            <a:chExt cx="465295" cy="429840"/>
          </a:xfrm>
        </p:grpSpPr>
        <p:sp>
          <p:nvSpPr>
            <p:cNvPr id="94" name="타원 9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>
              <a:endCxn id="9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 rot="13966810">
            <a:off x="5730762" y="4586322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질문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리스트 정보</a:t>
            </a:r>
            <a:endParaRPr lang="ko-KR" altLang="en-US" sz="1600" dirty="0"/>
          </a:p>
        </p:txBody>
      </p:sp>
      <p:grpSp>
        <p:nvGrpSpPr>
          <p:cNvPr id="103" name="그룹 102"/>
          <p:cNvGrpSpPr/>
          <p:nvPr/>
        </p:nvGrpSpPr>
        <p:grpSpPr>
          <a:xfrm rot="1088199">
            <a:off x="10797751" y="5475642"/>
            <a:ext cx="465295" cy="429840"/>
            <a:chOff x="5764817" y="2081712"/>
            <a:chExt cx="465295" cy="429840"/>
          </a:xfrm>
        </p:grpSpPr>
        <p:sp>
          <p:nvSpPr>
            <p:cNvPr id="104" name="타원 10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endCxn id="10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 rot="3826848">
            <a:off x="10604681" y="5175468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/>
          </a:p>
          <a:p>
            <a:pPr algn="ctr"/>
            <a:r>
              <a:rPr lang="ko-KR" altLang="en-US" sz="1100" dirty="0"/>
              <a:t>삭제 성공 여부</a:t>
            </a:r>
            <a:endParaRPr lang="ko-KR" altLang="en-US" sz="1600" dirty="0"/>
          </a:p>
        </p:txBody>
      </p:sp>
      <p:grpSp>
        <p:nvGrpSpPr>
          <p:cNvPr id="107" name="그룹 106"/>
          <p:cNvGrpSpPr/>
          <p:nvPr/>
        </p:nvGrpSpPr>
        <p:grpSpPr>
          <a:xfrm rot="12245695">
            <a:off x="6759003" y="4040343"/>
            <a:ext cx="465295" cy="429840"/>
            <a:chOff x="5764817" y="2081712"/>
            <a:chExt cx="465295" cy="429840"/>
          </a:xfrm>
        </p:grpSpPr>
        <p:sp>
          <p:nvSpPr>
            <p:cNvPr id="128" name="타원 1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>
              <a:endCxn id="1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 rot="3562827">
            <a:off x="6826674" y="404336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결과 정보</a:t>
            </a:r>
            <a:endParaRPr lang="ko-KR" altLang="en-US" sz="1600" dirty="0"/>
          </a:p>
        </p:txBody>
      </p:sp>
      <p:grpSp>
        <p:nvGrpSpPr>
          <p:cNvPr id="132" name="그룹 131"/>
          <p:cNvGrpSpPr/>
          <p:nvPr/>
        </p:nvGrpSpPr>
        <p:grpSpPr>
          <a:xfrm rot="20962934">
            <a:off x="8212118" y="2102212"/>
            <a:ext cx="465295" cy="429840"/>
            <a:chOff x="5764817" y="2081712"/>
            <a:chExt cx="465295" cy="429840"/>
          </a:xfrm>
        </p:grpSpPr>
        <p:sp>
          <p:nvSpPr>
            <p:cNvPr id="133" name="타원 13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 rot="1767046">
            <a:off x="7693685" y="250212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결과 정보</a:t>
            </a:r>
            <a:endParaRPr lang="ko-KR" altLang="en-US" sz="1600" dirty="0"/>
          </a:p>
        </p:txBody>
      </p:sp>
      <p:grpSp>
        <p:nvGrpSpPr>
          <p:cNvPr id="136" name="그룹 135"/>
          <p:cNvGrpSpPr/>
          <p:nvPr/>
        </p:nvGrpSpPr>
        <p:grpSpPr>
          <a:xfrm rot="1446898">
            <a:off x="9960369" y="5029263"/>
            <a:ext cx="465295" cy="429840"/>
            <a:chOff x="5764817" y="2081712"/>
            <a:chExt cx="465295" cy="429840"/>
          </a:xfrm>
        </p:grpSpPr>
        <p:sp>
          <p:nvSpPr>
            <p:cNvPr id="137" name="타원 13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endCxn id="13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 rot="3851010">
            <a:off x="9441936" y="5429174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결과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04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122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김종현</cp:lastModifiedBy>
  <cp:revision>49</cp:revision>
  <dcterms:created xsi:type="dcterms:W3CDTF">2016-05-23T12:22:45Z</dcterms:created>
  <dcterms:modified xsi:type="dcterms:W3CDTF">2016-06-01T05:53:38Z</dcterms:modified>
</cp:coreProperties>
</file>