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24" autoAdjust="0"/>
  </p:normalViewPr>
  <p:slideViewPr>
    <p:cSldViewPr snapToGrid="0" showGuides="1">
      <p:cViewPr varScale="1">
        <p:scale>
          <a:sx n="91" d="100"/>
          <a:sy n="91" d="100"/>
        </p:scale>
        <p:origin x="534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95122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6" y="934398"/>
            <a:ext cx="2175179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8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6" y="934398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정보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7" y="5193030"/>
            <a:ext cx="1707198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31"/>
            <a:ext cx="755604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출력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오류 출력</a:t>
            </a: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6" y="5193029"/>
            <a:ext cx="483845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6" cy="279362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067050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정보 </a:t>
            </a:r>
            <a:r>
              <a:rPr lang="ko-KR" altLang="en-US" sz="1100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1845546" y="5193030"/>
            <a:ext cx="1928072" cy="2817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683382" y="6237466"/>
            <a:ext cx="465294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019933" y="6142814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333377" y="5843628"/>
            <a:ext cx="2076209" cy="429839"/>
            <a:chOff x="9967671" y="4237374"/>
            <a:chExt cx="2076209" cy="429838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4"/>
              <a:ext cx="465295" cy="429838"/>
              <a:chOff x="5764817" y="2081713"/>
              <a:chExt cx="465295" cy="429838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3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3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1" y="4251054"/>
              <a:ext cx="2076209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7" y="1842877"/>
            <a:ext cx="1863525" cy="465446"/>
            <a:chOff x="3478084" y="1503057"/>
            <a:chExt cx="1863525" cy="465447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7"/>
              <a:ext cx="186352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/>
          <p:nvPr/>
        </p:nvGrpSpPr>
        <p:grpSpPr>
          <a:xfrm rot="1176772">
            <a:off x="6408348" y="1580367"/>
            <a:ext cx="1295970" cy="542376"/>
            <a:chOff x="5965433" y="834635"/>
            <a:chExt cx="1295969" cy="542375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3" y="834635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3" y="7345135"/>
            <a:ext cx="1295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79295" y="6612700"/>
            <a:ext cx="1295970" cy="542376"/>
            <a:chOff x="5965433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3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8429902">
            <a:off x="1500294" y="5995432"/>
            <a:ext cx="21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5875736">
            <a:off x="2437820" y="6211339"/>
            <a:ext cx="465294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 rot="1952499">
            <a:off x="5844532" y="6419353"/>
            <a:ext cx="465294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8" y="632291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9"/>
            <a:ext cx="465294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5"/>
            <a:ext cx="1295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06017" y="1814651"/>
            <a:ext cx="776626" cy="1295970"/>
            <a:chOff x="5933549" y="1420452"/>
            <a:chExt cx="776626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7" y="1852993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4" y="7160465"/>
            <a:ext cx="1412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조회</a:t>
            </a:r>
            <a:endParaRPr lang="en-US" altLang="ko-KR" sz="1100" dirty="0"/>
          </a:p>
          <a:p>
            <a:pPr algn="ctr"/>
            <a:r>
              <a:rPr lang="ko-KR" altLang="en-US" sz="1100" dirty="0"/>
              <a:t> 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6" y="2749901"/>
            <a:ext cx="1295970" cy="655890"/>
            <a:chOff x="7621060" y="1703533"/>
            <a:chExt cx="1295969" cy="655891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0" y="1703533"/>
              <a:ext cx="129596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11"/>
            <a:ext cx="610398" cy="1410236"/>
            <a:chOff x="5391212" y="1458075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8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74284" y="2864905"/>
            <a:ext cx="623389" cy="1295970"/>
            <a:chOff x="5959630" y="2700647"/>
            <a:chExt cx="623389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39"/>
              <a:chOff x="5764817" y="2081713"/>
              <a:chExt cx="465295" cy="429839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3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9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23" y="3021115"/>
            <a:ext cx="758390" cy="1569394"/>
            <a:chOff x="5243220" y="1298917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70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결과 조회 정보</a:t>
              </a:r>
              <a:endParaRPr lang="ko-KR" altLang="en-US" sz="1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84934" y="3268248"/>
            <a:ext cx="904338" cy="1412567"/>
            <a:chOff x="6362472" y="3461472"/>
            <a:chExt cx="904338" cy="1412567"/>
          </a:xfrm>
        </p:grpSpPr>
        <p:grpSp>
          <p:nvGrpSpPr>
            <p:cNvPr id="99" name="그룹 98"/>
            <p:cNvGrpSpPr/>
            <p:nvPr/>
          </p:nvGrpSpPr>
          <p:grpSpPr>
            <a:xfrm rot="13627104">
              <a:off x="6344744" y="3927288"/>
              <a:ext cx="465295" cy="429840"/>
              <a:chOff x="5764817" y="2081712"/>
              <a:chExt cx="465295" cy="429840"/>
            </a:xfrm>
          </p:grpSpPr>
          <p:sp>
            <p:nvSpPr>
              <p:cNvPr id="100" name="타원 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01" name="직선 연결선 100"/>
              <p:cNvCxnSpPr>
                <a:endCxn id="1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 rot="5413260">
              <a:off x="6345083" y="3952312"/>
              <a:ext cx="1412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조회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결과 정보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 rot="1106482">
            <a:off x="9746518" y="6964292"/>
            <a:ext cx="1295970" cy="655890"/>
            <a:chOff x="7621060" y="1703533"/>
            <a:chExt cx="1295969" cy="655891"/>
          </a:xfrm>
        </p:grpSpPr>
        <p:grpSp>
          <p:nvGrpSpPr>
            <p:cNvPr id="95" name="그룹 94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98" name="직선 연결선 97"/>
              <p:cNvCxnSpPr>
                <a:endCxn id="97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 rot="2337195">
              <a:off x="7621060" y="1703533"/>
              <a:ext cx="1295969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 rot="9212840">
            <a:off x="7997097" y="3219698"/>
            <a:ext cx="783561" cy="1412567"/>
            <a:chOff x="6008751" y="3454412"/>
            <a:chExt cx="783561" cy="1412567"/>
          </a:xfrm>
        </p:grpSpPr>
        <p:grpSp>
          <p:nvGrpSpPr>
            <p:cNvPr id="107" name="그룹 106"/>
            <p:cNvGrpSpPr/>
            <p:nvPr/>
          </p:nvGrpSpPr>
          <p:grpSpPr>
            <a:xfrm rot="13627104">
              <a:off x="6344744" y="3927288"/>
              <a:ext cx="465295" cy="429840"/>
              <a:chOff x="5764817" y="2081712"/>
              <a:chExt cx="465295" cy="429840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  <p:cxnSp>
            <p:nvCxnSpPr>
              <p:cNvPr id="110" name="직선 연결선 109"/>
              <p:cNvCxnSpPr>
                <a:endCxn id="109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16160251">
              <a:off x="5517911" y="3945252"/>
              <a:ext cx="14125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강의평가 결과 조회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결과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6" y="1882522"/>
            <a:ext cx="5907348" cy="3194062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변환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처리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출력</a:t>
              </a: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63483" y="4230058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3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20475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자료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3483" y="1882521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조회 정보 변환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06490" y="4206179"/>
            <a:ext cx="1556992" cy="726132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조회 권한 확인</a:t>
            </a: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4584986" y="2608653"/>
            <a:ext cx="1556993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3"/>
            <a:ext cx="1556992" cy="159752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5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조회 정보 출력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조회 권한 오류 출력</a:t>
              </a: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2" y="570798"/>
            <a:ext cx="8383836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2" y="759855"/>
            <a:ext cx="3734875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174</Words>
  <Application>Microsoft Office PowerPoint</Application>
  <PresentationFormat>와이드스크린</PresentationFormat>
  <Paragraphs>66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김종현</cp:lastModifiedBy>
  <cp:revision>148</cp:revision>
  <dcterms:created xsi:type="dcterms:W3CDTF">2016-05-20T08:04:41Z</dcterms:created>
  <dcterms:modified xsi:type="dcterms:W3CDTF">2016-06-01T05:54:39Z</dcterms:modified>
</cp:coreProperties>
</file>