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34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1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52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3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5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6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8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6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7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179D7-D033-41D0-A6BF-A7F2D307D978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7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/>
          <p:cNvSpPr/>
          <p:nvPr/>
        </p:nvSpPr>
        <p:spPr>
          <a:xfrm>
            <a:off x="5645438" y="179949"/>
            <a:ext cx="991195" cy="1002366"/>
          </a:xfrm>
          <a:prstGeom prst="flowChartOffpageConnector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질문지 구성 </a:t>
            </a:r>
            <a:r>
              <a:rPr lang="ko-KR" altLang="en-US" sz="1100" dirty="0" smtClean="0">
                <a:solidFill>
                  <a:schemeClr val="tx1"/>
                </a:solidFill>
              </a:rPr>
              <a:t>화면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43181" y="316466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GET</a:t>
            </a:r>
          </a:p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질문지 정보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 flipH="1">
            <a:off x="3921677" y="1182315"/>
            <a:ext cx="2219359" cy="198234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581900" y="316466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SAVE</a:t>
            </a: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구성된 질문지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화살표 연결선 14"/>
          <p:cNvCxnSpPr>
            <a:stCxn id="4" idx="2"/>
            <a:endCxn id="11" idx="0"/>
          </p:cNvCxnSpPr>
          <p:nvPr/>
        </p:nvCxnSpPr>
        <p:spPr>
          <a:xfrm>
            <a:off x="6141036" y="1182315"/>
            <a:ext cx="2219360" cy="198234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229767" y="1743648"/>
            <a:ext cx="465295" cy="429840"/>
            <a:chOff x="5764817" y="2081712"/>
            <a:chExt cx="465295" cy="429840"/>
          </a:xfrm>
        </p:grpSpPr>
        <p:sp>
          <p:nvSpPr>
            <p:cNvPr id="22" name="타원 2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>
              <a:endCxn id="2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 rot="2504516">
            <a:off x="7154689" y="1676184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구성된 질문지</a:t>
            </a:r>
            <a:endParaRPr lang="ko-KR" altLang="en-US" sz="1600" dirty="0"/>
          </a:p>
        </p:txBody>
      </p:sp>
      <p:grpSp>
        <p:nvGrpSpPr>
          <p:cNvPr id="30" name="그룹 29"/>
          <p:cNvGrpSpPr/>
          <p:nvPr/>
        </p:nvGrpSpPr>
        <p:grpSpPr>
          <a:xfrm rot="16571738">
            <a:off x="4403198" y="1783712"/>
            <a:ext cx="465295" cy="429840"/>
            <a:chOff x="5764817" y="2081712"/>
            <a:chExt cx="465295" cy="429840"/>
          </a:xfrm>
        </p:grpSpPr>
        <p:sp>
          <p:nvSpPr>
            <p:cNvPr id="31" name="타원 3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endCxn id="3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 rot="18900000">
            <a:off x="3806314" y="1676184"/>
            <a:ext cx="939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질문지 정보</a:t>
            </a:r>
            <a:endParaRPr lang="ko-KR" altLang="en-US" sz="1600" dirty="0"/>
          </a:p>
        </p:txBody>
      </p:sp>
      <p:sp>
        <p:nvSpPr>
          <p:cNvPr id="25" name="직사각형 24"/>
          <p:cNvSpPr/>
          <p:nvPr/>
        </p:nvSpPr>
        <p:spPr>
          <a:xfrm>
            <a:off x="1523047" y="5153439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GET</a:t>
            </a:r>
          </a:p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대상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66822" y="5153439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GET</a:t>
            </a:r>
          </a:p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질문 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10597" y="514700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GET</a:t>
            </a:r>
          </a:p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보기 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화살표 연결선 37"/>
          <p:cNvCxnSpPr>
            <a:stCxn id="5" idx="2"/>
            <a:endCxn id="26" idx="0"/>
          </p:cNvCxnSpPr>
          <p:nvPr/>
        </p:nvCxnSpPr>
        <p:spPr>
          <a:xfrm>
            <a:off x="3921677" y="3890792"/>
            <a:ext cx="23641" cy="126264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5" idx="2"/>
            <a:endCxn id="27" idx="0"/>
          </p:cNvCxnSpPr>
          <p:nvPr/>
        </p:nvCxnSpPr>
        <p:spPr>
          <a:xfrm>
            <a:off x="3921677" y="3890792"/>
            <a:ext cx="1667416" cy="125621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5" idx="2"/>
            <a:endCxn id="25" idx="0"/>
          </p:cNvCxnSpPr>
          <p:nvPr/>
        </p:nvCxnSpPr>
        <p:spPr>
          <a:xfrm flipH="1">
            <a:off x="2301543" y="3890792"/>
            <a:ext cx="1620134" cy="126264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 rot="16976330">
            <a:off x="2597363" y="4212388"/>
            <a:ext cx="465295" cy="429840"/>
            <a:chOff x="5764817" y="2081712"/>
            <a:chExt cx="465295" cy="429840"/>
          </a:xfrm>
        </p:grpSpPr>
        <p:sp>
          <p:nvSpPr>
            <p:cNvPr id="42" name="타원 4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/>
            <p:cNvCxnSpPr>
              <a:endCxn id="4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 rot="13691879">
            <a:off x="3871368" y="4421053"/>
            <a:ext cx="465295" cy="429840"/>
            <a:chOff x="5764817" y="2081712"/>
            <a:chExt cx="465295" cy="429840"/>
          </a:xfrm>
        </p:grpSpPr>
        <p:sp>
          <p:nvSpPr>
            <p:cNvPr id="45" name="타원 4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>
              <a:endCxn id="4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 rot="10436953">
            <a:off x="4895978" y="4246756"/>
            <a:ext cx="465295" cy="429840"/>
            <a:chOff x="5764817" y="2081712"/>
            <a:chExt cx="465295" cy="429840"/>
          </a:xfrm>
        </p:grpSpPr>
        <p:sp>
          <p:nvSpPr>
            <p:cNvPr id="48" name="타원 4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>
              <a:endCxn id="4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 rot="19427080">
            <a:off x="2016750" y="3927867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강의평가 대상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입력 데이터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 rot="2213410">
            <a:off x="4965841" y="4130173"/>
            <a:ext cx="1080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강의평가 보기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데이터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4121053" y="4491212"/>
            <a:ext cx="7621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강의평가 질문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데이터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7405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32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김용겸</dc:creator>
  <cp:lastModifiedBy>최재혁</cp:lastModifiedBy>
  <cp:revision>20</cp:revision>
  <dcterms:created xsi:type="dcterms:W3CDTF">2016-05-20T08:04:41Z</dcterms:created>
  <dcterms:modified xsi:type="dcterms:W3CDTF">2016-05-23T07:33:00Z</dcterms:modified>
</cp:coreProperties>
</file>