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4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7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4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4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4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3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0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106E-89A6-439E-9236-7262A66CCCBD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5A6B-55CA-40EE-9C6F-E71F8D6AE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7378" y="917075"/>
            <a:ext cx="1804737" cy="581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강의평가 결과 등록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34210" y="4090416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GET</a:t>
            </a:r>
          </a:p>
          <a:p>
            <a:pPr algn="ctr"/>
            <a:r>
              <a:rPr lang="ko-KR" altLang="en-US" sz="1200" dirty="0" smtClean="0"/>
              <a:t>등록할 강의평가 결과 정보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387600" y="5034892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LOAD</a:t>
            </a:r>
          </a:p>
          <a:p>
            <a:pPr algn="ctr"/>
            <a:r>
              <a:rPr lang="ko-KR" altLang="en-US" sz="1200" dirty="0" smtClean="0"/>
              <a:t>강의평가 결과 리스트 정보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758279" y="4095776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DISPLAY</a:t>
            </a:r>
          </a:p>
          <a:p>
            <a:pPr algn="ctr"/>
            <a:r>
              <a:rPr lang="ko-KR" altLang="en-US" sz="1200" dirty="0" smtClean="0"/>
              <a:t>강의평가 결과 등록 결과 정보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704889" y="5034892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SAVE</a:t>
            </a:r>
          </a:p>
          <a:p>
            <a:pPr algn="ctr"/>
            <a:r>
              <a:rPr lang="ko-KR" altLang="en-US" sz="1200" dirty="0" smtClean="0"/>
              <a:t>등록된 강의평가 결과 정보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973052" y="5706316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PROCESS</a:t>
            </a:r>
          </a:p>
          <a:p>
            <a:pPr algn="ctr"/>
            <a:r>
              <a:rPr lang="ko-KR" altLang="en-US" sz="1200" dirty="0" smtClean="0"/>
              <a:t>강의평가 결과 등록 처리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60905" y="1498600"/>
            <a:ext cx="4087395" cy="25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0"/>
          </p:cNvCxnSpPr>
          <p:nvPr/>
        </p:nvCxnSpPr>
        <p:spPr>
          <a:xfrm flipH="1">
            <a:off x="3414295" y="1498600"/>
            <a:ext cx="2351505" cy="353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2"/>
            <a:endCxn id="13" idx="0"/>
          </p:cNvCxnSpPr>
          <p:nvPr/>
        </p:nvCxnSpPr>
        <p:spPr>
          <a:xfrm>
            <a:off x="5999747" y="1498600"/>
            <a:ext cx="0" cy="4207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0"/>
          </p:cNvCxnSpPr>
          <p:nvPr/>
        </p:nvCxnSpPr>
        <p:spPr>
          <a:xfrm>
            <a:off x="6324600" y="1498600"/>
            <a:ext cx="2406984" cy="353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1" idx="0"/>
          </p:cNvCxnSpPr>
          <p:nvPr/>
        </p:nvCxnSpPr>
        <p:spPr>
          <a:xfrm>
            <a:off x="6675521" y="1498600"/>
            <a:ext cx="4109453" cy="25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984500" y="1910004"/>
            <a:ext cx="517023" cy="401396"/>
            <a:chOff x="2984500" y="1910004"/>
            <a:chExt cx="517023" cy="401396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18545288">
            <a:off x="5974134" y="2052908"/>
            <a:ext cx="495350" cy="428076"/>
            <a:chOff x="2323265" y="1116254"/>
            <a:chExt cx="517023" cy="401396"/>
          </a:xfrm>
        </p:grpSpPr>
        <p:cxnSp>
          <p:nvCxnSpPr>
            <p:cNvPr id="29" name="직선 화살표 연결선 28"/>
            <p:cNvCxnSpPr/>
            <p:nvPr/>
          </p:nvCxnSpPr>
          <p:spPr>
            <a:xfrm flipV="1">
              <a:off x="2510089" y="111625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323265" y="1301750"/>
              <a:ext cx="215900" cy="215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 rot="19527852">
            <a:off x="2108125" y="1741097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등록할 강의평가 결과 정보</a:t>
            </a:r>
          </a:p>
        </p:txBody>
      </p:sp>
      <p:sp>
        <p:nvSpPr>
          <p:cNvPr id="35" name="TextBox 34"/>
          <p:cNvSpPr txBox="1"/>
          <p:nvPr/>
        </p:nvSpPr>
        <p:spPr>
          <a:xfrm rot="3663419">
            <a:off x="6286502" y="3625987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등록된 강의평가 결과 정보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 rot="2142354">
            <a:off x="7727115" y="2019548"/>
            <a:ext cx="223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강의평가 결과 등록 결과 정보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 rot="18787538">
            <a:off x="2776725" y="3289492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강의평가 결과 리스트 정보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 rot="20870853">
            <a:off x="3745499" y="3335541"/>
            <a:ext cx="517023" cy="401396"/>
            <a:chOff x="2984500" y="1910004"/>
            <a:chExt cx="517023" cy="401396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18499933">
            <a:off x="5967142" y="3524942"/>
            <a:ext cx="517023" cy="401396"/>
            <a:chOff x="2984500" y="1910004"/>
            <a:chExt cx="517023" cy="401396"/>
          </a:xfrm>
        </p:grpSpPr>
        <p:cxnSp>
          <p:nvCxnSpPr>
            <p:cNvPr id="42" name="직선 화살표 연결선 41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rot="7687289">
            <a:off x="5528161" y="2655284"/>
            <a:ext cx="517023" cy="401396"/>
            <a:chOff x="2984500" y="1910004"/>
            <a:chExt cx="517023" cy="401396"/>
          </a:xfrm>
        </p:grpSpPr>
        <p:cxnSp>
          <p:nvCxnSpPr>
            <p:cNvPr id="45" name="직선 화살표 연결선 44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7687289">
            <a:off x="5529899" y="4123557"/>
            <a:ext cx="517023" cy="401396"/>
            <a:chOff x="2984500" y="1910004"/>
            <a:chExt cx="517023" cy="401396"/>
          </a:xfrm>
        </p:grpSpPr>
        <p:cxnSp>
          <p:nvCxnSpPr>
            <p:cNvPr id="48" name="직선 화살표 연결선 47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812597">
            <a:off x="7216171" y="3457906"/>
            <a:ext cx="517023" cy="401396"/>
            <a:chOff x="2984500" y="1910004"/>
            <a:chExt cx="517023" cy="401396"/>
          </a:xfrm>
        </p:grpSpPr>
        <p:cxnSp>
          <p:nvCxnSpPr>
            <p:cNvPr id="51" name="직선 화살표 연결선 50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4334232">
            <a:off x="8315836" y="2141220"/>
            <a:ext cx="517023" cy="401396"/>
            <a:chOff x="2984500" y="1910004"/>
            <a:chExt cx="517023" cy="401396"/>
          </a:xfrm>
        </p:grpSpPr>
        <p:cxnSp>
          <p:nvCxnSpPr>
            <p:cNvPr id="54" name="직선 화살표 연결선 53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 rot="16200000">
            <a:off x="4720203" y="2626246"/>
            <a:ext cx="153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등록할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강의평가 결과 정보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748713" y="4208921"/>
            <a:ext cx="144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강의평가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결과 리스트 정보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5467545" y="3533107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등록된 강의평가 결과 정보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6113994" y="2076719"/>
            <a:ext cx="55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FLAG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9026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7378" y="917075"/>
            <a:ext cx="1804737" cy="581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강의평가 결과 조회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34210" y="4090416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GET</a:t>
            </a:r>
          </a:p>
          <a:p>
            <a:pPr algn="ctr"/>
            <a:r>
              <a:rPr lang="ko-KR" altLang="en-US" sz="1200" dirty="0" smtClean="0"/>
              <a:t>조회할 강의평가 결과 </a:t>
            </a:r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387600" y="5034892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LOAD</a:t>
            </a:r>
          </a:p>
          <a:p>
            <a:pPr algn="ctr"/>
            <a:r>
              <a:rPr lang="ko-KR" altLang="en-US" sz="1200" dirty="0" smtClean="0"/>
              <a:t>강의평가 결과 리스트 정보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758279" y="4095776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DISPLAY</a:t>
            </a:r>
          </a:p>
          <a:p>
            <a:pPr algn="ctr"/>
            <a:r>
              <a:rPr lang="ko-KR" altLang="en-US" sz="1200" dirty="0" smtClean="0"/>
              <a:t>조회된 강의평가 결과 정보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897718" y="5034892"/>
            <a:ext cx="2053390" cy="516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PROCESS</a:t>
            </a:r>
          </a:p>
          <a:p>
            <a:pPr algn="ctr"/>
            <a:r>
              <a:rPr lang="ko-KR" altLang="en-US" sz="1200" dirty="0" smtClean="0"/>
              <a:t>강의평가 결과 조회 처리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60905" y="1498600"/>
            <a:ext cx="4087395" cy="259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0"/>
          </p:cNvCxnSpPr>
          <p:nvPr/>
        </p:nvCxnSpPr>
        <p:spPr>
          <a:xfrm flipH="1">
            <a:off x="3414295" y="1498600"/>
            <a:ext cx="2351505" cy="353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3" idx="0"/>
          </p:cNvCxnSpPr>
          <p:nvPr/>
        </p:nvCxnSpPr>
        <p:spPr>
          <a:xfrm>
            <a:off x="6298876" y="1492408"/>
            <a:ext cx="1625537" cy="354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1" idx="0"/>
          </p:cNvCxnSpPr>
          <p:nvPr/>
        </p:nvCxnSpPr>
        <p:spPr>
          <a:xfrm>
            <a:off x="6675521" y="1498600"/>
            <a:ext cx="4109453" cy="25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984500" y="1910004"/>
            <a:ext cx="517023" cy="401396"/>
            <a:chOff x="2984500" y="1910004"/>
            <a:chExt cx="517023" cy="401396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17160993">
            <a:off x="6857573" y="2157012"/>
            <a:ext cx="495350" cy="428076"/>
            <a:chOff x="2323265" y="1116254"/>
            <a:chExt cx="517023" cy="401396"/>
          </a:xfrm>
        </p:grpSpPr>
        <p:cxnSp>
          <p:nvCxnSpPr>
            <p:cNvPr id="29" name="직선 화살표 연결선 28"/>
            <p:cNvCxnSpPr/>
            <p:nvPr/>
          </p:nvCxnSpPr>
          <p:spPr>
            <a:xfrm flipV="1">
              <a:off x="2510089" y="111625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323265" y="1301750"/>
              <a:ext cx="215900" cy="215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 rot="19527852">
            <a:off x="2108125" y="1741097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조회할 강의평가 결과 </a:t>
            </a:r>
            <a:r>
              <a:rPr lang="ko-KR" altLang="en-US" sz="1200" dirty="0" smtClean="0"/>
              <a:t>정보</a:t>
            </a:r>
          </a:p>
        </p:txBody>
      </p:sp>
      <p:sp>
        <p:nvSpPr>
          <p:cNvPr id="36" name="TextBox 35"/>
          <p:cNvSpPr txBox="1"/>
          <p:nvPr/>
        </p:nvSpPr>
        <p:spPr>
          <a:xfrm rot="2142354">
            <a:off x="7727115" y="2019548"/>
            <a:ext cx="223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조회된 강의평가 결과 정보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 rot="18787538">
            <a:off x="2776725" y="3289492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강의평가 결과 리스트 정보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 rot="20870853">
            <a:off x="3745499" y="3335541"/>
            <a:ext cx="517023" cy="401396"/>
            <a:chOff x="2984500" y="1910004"/>
            <a:chExt cx="517023" cy="401396"/>
          </a:xfrm>
        </p:grpSpPr>
        <p:cxnSp>
          <p:nvCxnSpPr>
            <p:cNvPr id="39" name="직선 화살표 연결선 38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16967302">
            <a:off x="7371587" y="3596792"/>
            <a:ext cx="517023" cy="401396"/>
            <a:chOff x="2984500" y="1910004"/>
            <a:chExt cx="517023" cy="401396"/>
          </a:xfrm>
        </p:grpSpPr>
        <p:cxnSp>
          <p:nvCxnSpPr>
            <p:cNvPr id="42" name="직선 화살표 연결선 41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 rot="6302994">
            <a:off x="6296820" y="2280423"/>
            <a:ext cx="517023" cy="401396"/>
            <a:chOff x="2984500" y="1910004"/>
            <a:chExt cx="517023" cy="401396"/>
          </a:xfrm>
        </p:grpSpPr>
        <p:cxnSp>
          <p:nvCxnSpPr>
            <p:cNvPr id="45" name="직선 화살표 연결선 44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6302994">
            <a:off x="6882147" y="3679614"/>
            <a:ext cx="517023" cy="401396"/>
            <a:chOff x="2984500" y="1910004"/>
            <a:chExt cx="517023" cy="401396"/>
          </a:xfrm>
        </p:grpSpPr>
        <p:cxnSp>
          <p:nvCxnSpPr>
            <p:cNvPr id="48" name="직선 화살표 연결선 47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 rot="4334232">
            <a:off x="8315836" y="2141220"/>
            <a:ext cx="517023" cy="401396"/>
            <a:chOff x="2984500" y="1910004"/>
            <a:chExt cx="517023" cy="401396"/>
          </a:xfrm>
        </p:grpSpPr>
        <p:cxnSp>
          <p:nvCxnSpPr>
            <p:cNvPr id="54" name="직선 화살표 연결선 53"/>
            <p:cNvCxnSpPr/>
            <p:nvPr/>
          </p:nvCxnSpPr>
          <p:spPr>
            <a:xfrm flipV="1">
              <a:off x="3171324" y="1910004"/>
              <a:ext cx="330199" cy="248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2984500" y="209550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 rot="14815705">
            <a:off x="5488862" y="2251385"/>
            <a:ext cx="153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조회할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강의평가 </a:t>
            </a:r>
            <a:r>
              <a:rPr lang="ko-KR" altLang="en-US" sz="1200" dirty="0" smtClean="0"/>
              <a:t>결과 </a:t>
            </a:r>
            <a:r>
              <a:rPr lang="ko-KR" altLang="en-US" sz="1200" dirty="0" smtClean="0"/>
              <a:t>정보</a:t>
            </a:r>
            <a:endParaRPr lang="ko-KR" altLang="en-US" sz="1200" dirty="0" smtClean="0"/>
          </a:p>
        </p:txBody>
      </p:sp>
      <p:sp>
        <p:nvSpPr>
          <p:cNvPr id="57" name="TextBox 56"/>
          <p:cNvSpPr txBox="1"/>
          <p:nvPr/>
        </p:nvSpPr>
        <p:spPr>
          <a:xfrm rot="14815705">
            <a:off x="6100961" y="3764978"/>
            <a:ext cx="144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강의평가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결과 리스트 정보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 rot="14667369">
            <a:off x="6871990" y="3604957"/>
            <a:ext cx="20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조회된 강의평가 결과 정보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 rot="14047589">
            <a:off x="6965010" y="2135901"/>
            <a:ext cx="55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FLAG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7754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107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5</cp:revision>
  <dcterms:created xsi:type="dcterms:W3CDTF">2016-05-23T04:22:22Z</dcterms:created>
  <dcterms:modified xsi:type="dcterms:W3CDTF">2016-05-23T05:16:46Z</dcterms:modified>
</cp:coreProperties>
</file>