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47999650" cy="35999738"/>
  <p:notesSz cx="6858000" cy="9144000"/>
  <p:defaultTextStyle>
    <a:defPPr>
      <a:defRPr lang="en-US"/>
    </a:defPPr>
    <a:lvl1pPr marL="0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4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8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82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2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6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0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4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8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6096" y="-51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974" y="5891626"/>
            <a:ext cx="40799703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9956" y="18908198"/>
            <a:ext cx="35999738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7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1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349752" y="1916653"/>
            <a:ext cx="10349925" cy="3050811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9979" y="1916653"/>
            <a:ext cx="30449778" cy="3050811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5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75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979" y="8974945"/>
            <a:ext cx="41399698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979" y="24091502"/>
            <a:ext cx="41399698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2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9976" y="9583264"/>
            <a:ext cx="20399851" cy="228415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299823" y="9583264"/>
            <a:ext cx="20399851" cy="228415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16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228" y="1916661"/>
            <a:ext cx="41399698" cy="695828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6233" y="8824938"/>
            <a:ext cx="20306099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6233" y="13149904"/>
            <a:ext cx="20306099" cy="1934152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299826" y="8824938"/>
            <a:ext cx="2040610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299826" y="13149904"/>
            <a:ext cx="20406103" cy="1934152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7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0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04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228" y="2399982"/>
            <a:ext cx="1548113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6103" y="5183304"/>
            <a:ext cx="24299823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6228" y="10799922"/>
            <a:ext cx="1548113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7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228" y="2399982"/>
            <a:ext cx="1548113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406103" y="5183304"/>
            <a:ext cx="24299823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6228" y="10799922"/>
            <a:ext cx="1548113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93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9976" y="1916661"/>
            <a:ext cx="4139969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9976" y="9583264"/>
            <a:ext cx="4139969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99976" y="33366432"/>
            <a:ext cx="1079992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7611-7D34-4565-8BE2-EC668B9DC89E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99884" y="33366432"/>
            <a:ext cx="1619988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899753" y="33366432"/>
            <a:ext cx="1079992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4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799960" rtl="0" eaLnBrk="1" latinLnBrk="1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1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439648" y="12580742"/>
            <a:ext cx="1126408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수행 화면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936398" y="19073066"/>
            <a:ext cx="1474304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대상 선택</a:t>
            </a:r>
          </a:p>
        </p:txBody>
      </p:sp>
      <p:cxnSp>
        <p:nvCxnSpPr>
          <p:cNvPr id="6" name="직선 화살표 연결선 5"/>
          <p:cNvCxnSpPr>
            <a:stCxn id="43" idx="2"/>
            <a:endCxn id="5" idx="0"/>
          </p:cNvCxnSpPr>
          <p:nvPr/>
        </p:nvCxnSpPr>
        <p:spPr>
          <a:xfrm flipH="1">
            <a:off x="18673550" y="16442433"/>
            <a:ext cx="566299" cy="263063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70" idx="0"/>
          </p:cNvCxnSpPr>
          <p:nvPr/>
        </p:nvCxnSpPr>
        <p:spPr>
          <a:xfrm>
            <a:off x="23415409" y="16499417"/>
            <a:ext cx="1056916" cy="255860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204498" y="19058020"/>
            <a:ext cx="1201974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질문지 구성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598064" y="19073066"/>
            <a:ext cx="1389337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수행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2217859" y="19076054"/>
            <a:ext cx="1422490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결과 등록</a:t>
            </a:r>
          </a:p>
        </p:txBody>
      </p:sp>
      <p:cxnSp>
        <p:nvCxnSpPr>
          <p:cNvPr id="29" name="직선 화살표 연결선 28"/>
          <p:cNvCxnSpPr>
            <a:stCxn id="54" idx="2"/>
            <a:endCxn id="18" idx="0"/>
          </p:cNvCxnSpPr>
          <p:nvPr/>
        </p:nvCxnSpPr>
        <p:spPr>
          <a:xfrm flipH="1">
            <a:off x="26805485" y="16427388"/>
            <a:ext cx="1" cy="263063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8555118" y="15474258"/>
            <a:ext cx="1369461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수행 </a:t>
            </a:r>
            <a:r>
              <a:rPr lang="ko-KR" altLang="en-US" sz="1100" dirty="0" smtClean="0">
                <a:solidFill>
                  <a:schemeClr val="tx1"/>
                </a:solidFill>
              </a:rPr>
              <a:t>입력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" idx="2"/>
            <a:endCxn id="43" idx="0"/>
          </p:cNvCxnSpPr>
          <p:nvPr/>
        </p:nvCxnSpPr>
        <p:spPr>
          <a:xfrm flipH="1">
            <a:off x="19239849" y="13548917"/>
            <a:ext cx="3763003" cy="192534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2281712" y="15514893"/>
            <a:ext cx="1442279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수행 </a:t>
            </a:r>
            <a:r>
              <a:rPr lang="ko-KR" altLang="en-US" sz="1100" dirty="0" smtClean="0">
                <a:solidFill>
                  <a:schemeClr val="tx1"/>
                </a:solidFill>
              </a:rPr>
              <a:t>처리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4" idx="2"/>
            <a:endCxn id="45" idx="0"/>
          </p:cNvCxnSpPr>
          <p:nvPr/>
        </p:nvCxnSpPr>
        <p:spPr>
          <a:xfrm>
            <a:off x="23002852" y="13548917"/>
            <a:ext cx="0" cy="196597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3814319" y="19058020"/>
            <a:ext cx="1316012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</a:t>
            </a:r>
            <a:r>
              <a:rPr lang="en-US" altLang="ko-KR" sz="1100" dirty="0">
                <a:solidFill>
                  <a:schemeClr val="tx1"/>
                </a:solidFill>
              </a:rPr>
              <a:t/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ko-KR" altLang="en-US" sz="1100" dirty="0">
                <a:solidFill>
                  <a:schemeClr val="tx1"/>
                </a:solidFill>
              </a:rPr>
              <a:t>정보 읽음</a:t>
            </a:r>
          </a:p>
        </p:txBody>
      </p:sp>
      <p:cxnSp>
        <p:nvCxnSpPr>
          <p:cNvPr id="74" name="직선 화살표 연결선 73"/>
          <p:cNvCxnSpPr>
            <a:endCxn id="19" idx="0"/>
          </p:cNvCxnSpPr>
          <p:nvPr/>
        </p:nvCxnSpPr>
        <p:spPr>
          <a:xfrm>
            <a:off x="19615159" y="16442433"/>
            <a:ext cx="677574" cy="263063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45" idx="2"/>
            <a:endCxn id="20" idx="0"/>
          </p:cNvCxnSpPr>
          <p:nvPr/>
        </p:nvCxnSpPr>
        <p:spPr>
          <a:xfrm flipH="1">
            <a:off x="22929104" y="16483068"/>
            <a:ext cx="73748" cy="259298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 rot="14130503">
            <a:off x="18821022" y="17768811"/>
            <a:ext cx="620391" cy="573119"/>
            <a:chOff x="5764817" y="2081712"/>
            <a:chExt cx="465295" cy="429840"/>
          </a:xfrm>
        </p:grpSpPr>
        <p:sp>
          <p:nvSpPr>
            <p:cNvPr id="22" name="타원 2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23" name="직선 연결선 22"/>
            <p:cNvCxnSpPr>
              <a:endCxn id="2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 rot="4054520">
            <a:off x="24116838" y="17446298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강의평가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질문 </a:t>
            </a:r>
            <a:r>
              <a:rPr lang="ko-KR" altLang="en-US" sz="1100" dirty="0"/>
              <a:t>리스트</a:t>
            </a:r>
          </a:p>
        </p:txBody>
      </p:sp>
      <p:grpSp>
        <p:nvGrpSpPr>
          <p:cNvPr id="33" name="그룹 32"/>
          <p:cNvGrpSpPr/>
          <p:nvPr/>
        </p:nvGrpSpPr>
        <p:grpSpPr>
          <a:xfrm rot="12281779">
            <a:off x="23903791" y="17445747"/>
            <a:ext cx="620391" cy="573119"/>
            <a:chOff x="5764817" y="2081712"/>
            <a:chExt cx="465295" cy="429840"/>
          </a:xfrm>
        </p:grpSpPr>
        <p:sp>
          <p:nvSpPr>
            <p:cNvPr id="34" name="타원 3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35" name="직선 연결선 34"/>
            <p:cNvCxnSpPr>
              <a:endCxn id="3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 rot="5235270">
            <a:off x="18920924" y="17954644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강의평가 대상</a:t>
            </a:r>
            <a:endParaRPr lang="en-US" altLang="ko-KR" sz="1100" dirty="0"/>
          </a:p>
          <a:p>
            <a:pPr algn="ctr"/>
            <a:r>
              <a:rPr lang="ko-KR" altLang="en-US" sz="1100" dirty="0"/>
              <a:t>입력 정보</a:t>
            </a:r>
          </a:p>
        </p:txBody>
      </p:sp>
      <p:grpSp>
        <p:nvGrpSpPr>
          <p:cNvPr id="38" name="그룹 37"/>
          <p:cNvGrpSpPr/>
          <p:nvPr/>
        </p:nvGrpSpPr>
        <p:grpSpPr>
          <a:xfrm rot="2765862">
            <a:off x="22432720" y="17606120"/>
            <a:ext cx="620391" cy="573119"/>
            <a:chOff x="5764817" y="2081712"/>
            <a:chExt cx="465295" cy="429840"/>
          </a:xfrm>
        </p:grpSpPr>
        <p:sp>
          <p:nvSpPr>
            <p:cNvPr id="39" name="타원 3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40" name="직선 연결선 39"/>
            <p:cNvCxnSpPr>
              <a:endCxn id="3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 rot="16721273">
            <a:off x="21787238" y="17684912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등록할</a:t>
            </a:r>
            <a:endParaRPr lang="en-US" altLang="ko-KR" sz="1100" dirty="0"/>
          </a:p>
          <a:p>
            <a:pPr algn="ctr"/>
            <a:r>
              <a:rPr lang="ko-KR" altLang="en-US" sz="1100" dirty="0"/>
              <a:t>강의평가 결과</a:t>
            </a:r>
          </a:p>
        </p:txBody>
      </p:sp>
      <p:sp>
        <p:nvSpPr>
          <p:cNvPr id="42" name="TextBox 41"/>
          <p:cNvSpPr txBox="1"/>
          <p:nvPr/>
        </p:nvSpPr>
        <p:spPr>
          <a:xfrm rot="4058006">
            <a:off x="19769124" y="17707509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등록할 강의평가 결과</a:t>
            </a:r>
          </a:p>
        </p:txBody>
      </p:sp>
      <p:grpSp>
        <p:nvGrpSpPr>
          <p:cNvPr id="46" name="그룹 45"/>
          <p:cNvGrpSpPr/>
          <p:nvPr/>
        </p:nvGrpSpPr>
        <p:grpSpPr>
          <a:xfrm rot="12801679">
            <a:off x="19884676" y="17522611"/>
            <a:ext cx="620391" cy="573119"/>
            <a:chOff x="5764817" y="2081712"/>
            <a:chExt cx="465295" cy="429840"/>
          </a:xfrm>
        </p:grpSpPr>
        <p:sp>
          <p:nvSpPr>
            <p:cNvPr id="47" name="타원 4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48" name="직선 연결선 47"/>
            <p:cNvCxnSpPr>
              <a:endCxn id="4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/>
          <p:cNvSpPr/>
          <p:nvPr/>
        </p:nvSpPr>
        <p:spPr>
          <a:xfrm>
            <a:off x="26084346" y="15459213"/>
            <a:ext cx="1442279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수행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출력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>
            <a:stCxn id="4" idx="2"/>
            <a:endCxn id="54" idx="0"/>
          </p:cNvCxnSpPr>
          <p:nvPr/>
        </p:nvCxnSpPr>
        <p:spPr>
          <a:xfrm>
            <a:off x="23002852" y="13548917"/>
            <a:ext cx="3802634" cy="191029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5400000">
            <a:off x="23231567" y="14521429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강의평가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질문 </a:t>
            </a:r>
            <a:r>
              <a:rPr lang="ko-KR" altLang="en-US" sz="1100" dirty="0"/>
              <a:t>리스트</a:t>
            </a:r>
          </a:p>
        </p:txBody>
      </p:sp>
      <p:grpSp>
        <p:nvGrpSpPr>
          <p:cNvPr id="63" name="그룹 62"/>
          <p:cNvGrpSpPr/>
          <p:nvPr/>
        </p:nvGrpSpPr>
        <p:grpSpPr>
          <a:xfrm rot="13654026">
            <a:off x="22937601" y="14411585"/>
            <a:ext cx="620391" cy="573119"/>
            <a:chOff x="5764817" y="2081712"/>
            <a:chExt cx="465295" cy="429840"/>
          </a:xfrm>
        </p:grpSpPr>
        <p:sp>
          <p:nvSpPr>
            <p:cNvPr id="64" name="타원 6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65" name="직선 연결선 64"/>
            <p:cNvCxnSpPr>
              <a:endCxn id="6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 rot="19892451">
            <a:off x="20175502" y="15179664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등록할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강의평가 </a:t>
            </a:r>
            <a:r>
              <a:rPr lang="ko-KR" altLang="en-US" sz="1100" dirty="0"/>
              <a:t>결과</a:t>
            </a:r>
          </a:p>
        </p:txBody>
      </p:sp>
      <p:grpSp>
        <p:nvGrpSpPr>
          <p:cNvPr id="68" name="그룹 67"/>
          <p:cNvGrpSpPr/>
          <p:nvPr/>
        </p:nvGrpSpPr>
        <p:grpSpPr>
          <a:xfrm rot="17524257">
            <a:off x="20174751" y="14794076"/>
            <a:ext cx="620391" cy="573119"/>
            <a:chOff x="5764817" y="2081712"/>
            <a:chExt cx="465295" cy="429840"/>
          </a:xfrm>
        </p:grpSpPr>
        <p:sp>
          <p:nvSpPr>
            <p:cNvPr id="69" name="타원 6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71" name="직선 연결선 70"/>
            <p:cNvCxnSpPr>
              <a:endCxn id="6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 rot="16200000">
            <a:off x="21958281" y="14600291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등록할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강의평가 </a:t>
            </a:r>
            <a:r>
              <a:rPr lang="ko-KR" altLang="en-US" sz="1100" dirty="0"/>
              <a:t>결과</a:t>
            </a:r>
          </a:p>
        </p:txBody>
      </p:sp>
      <p:grpSp>
        <p:nvGrpSpPr>
          <p:cNvPr id="73" name="그룹 72"/>
          <p:cNvGrpSpPr/>
          <p:nvPr/>
        </p:nvGrpSpPr>
        <p:grpSpPr>
          <a:xfrm rot="2931639">
            <a:off x="22495314" y="14275166"/>
            <a:ext cx="620391" cy="573119"/>
            <a:chOff x="5764817" y="2081712"/>
            <a:chExt cx="465295" cy="429840"/>
          </a:xfrm>
        </p:grpSpPr>
        <p:sp>
          <p:nvSpPr>
            <p:cNvPr id="75" name="타원 7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76" name="직선 연결선 75"/>
            <p:cNvCxnSpPr>
              <a:endCxn id="7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 rot="1684139">
            <a:off x="24044502" y="14780709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강의평가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질문 </a:t>
            </a:r>
            <a:r>
              <a:rPr lang="ko-KR" altLang="en-US" sz="1100" dirty="0"/>
              <a:t>리스트</a:t>
            </a:r>
          </a:p>
        </p:txBody>
      </p:sp>
      <p:grpSp>
        <p:nvGrpSpPr>
          <p:cNvPr id="79" name="그룹 78"/>
          <p:cNvGrpSpPr/>
          <p:nvPr/>
        </p:nvGrpSpPr>
        <p:grpSpPr>
          <a:xfrm rot="20788057">
            <a:off x="24499069" y="14422802"/>
            <a:ext cx="620391" cy="573119"/>
            <a:chOff x="5764817" y="2081712"/>
            <a:chExt cx="465295" cy="429840"/>
          </a:xfrm>
        </p:grpSpPr>
        <p:sp>
          <p:nvSpPr>
            <p:cNvPr id="80" name="타원 7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81" name="직선 연결선 80"/>
            <p:cNvCxnSpPr>
              <a:endCxn id="8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 rot="16200000">
            <a:off x="25643289" y="17553005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강의평가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질문 </a:t>
            </a:r>
            <a:r>
              <a:rPr lang="ko-KR" altLang="en-US" sz="1100" dirty="0"/>
              <a:t>리스트</a:t>
            </a:r>
          </a:p>
        </p:txBody>
      </p:sp>
      <p:grpSp>
        <p:nvGrpSpPr>
          <p:cNvPr id="83" name="그룹 82"/>
          <p:cNvGrpSpPr/>
          <p:nvPr/>
        </p:nvGrpSpPr>
        <p:grpSpPr>
          <a:xfrm rot="2903918">
            <a:off x="26237129" y="17508780"/>
            <a:ext cx="620391" cy="573119"/>
            <a:chOff x="5764817" y="2081712"/>
            <a:chExt cx="465295" cy="429840"/>
          </a:xfrm>
        </p:grpSpPr>
        <p:sp>
          <p:nvSpPr>
            <p:cNvPr id="84" name="타원 8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85" name="직선 연결선 84"/>
            <p:cNvCxnSpPr>
              <a:endCxn id="8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401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54</Words>
  <Application>Microsoft Office PowerPoint</Application>
  <PresentationFormat>사용자 지정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오인혁</dc:creator>
  <cp:lastModifiedBy>최재혁</cp:lastModifiedBy>
  <cp:revision>54</cp:revision>
  <dcterms:created xsi:type="dcterms:W3CDTF">2016-05-23T11:28:14Z</dcterms:created>
  <dcterms:modified xsi:type="dcterms:W3CDTF">2016-05-31T15:50:53Z</dcterms:modified>
</cp:coreProperties>
</file>