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06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60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2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83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43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9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34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9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8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54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22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6BE0A-BBFD-44DD-968D-54267A93D18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2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428428" y="5905758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처리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546600" y="70282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수정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88819" y="1832263"/>
            <a:ext cx="1524000" cy="78970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 입력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4477588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 정보 입력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109885" y="1814942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  출력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895713" y="2866461"/>
            <a:ext cx="1524000" cy="78381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 변환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25666" y="5881519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 권한 확인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87687" y="4516556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수정 결과 정보 출력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519570" y="5837161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 정보 저장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5" idx="0"/>
          </p:cNvCxnSpPr>
          <p:nvPr/>
        </p:nvCxnSpPr>
        <p:spPr>
          <a:xfrm flipH="1">
            <a:off x="1350819" y="904955"/>
            <a:ext cx="3617467" cy="9273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" idx="2"/>
            <a:endCxn id="8" idx="0"/>
          </p:cNvCxnSpPr>
          <p:nvPr/>
        </p:nvCxnSpPr>
        <p:spPr>
          <a:xfrm>
            <a:off x="5308600" y="859991"/>
            <a:ext cx="349113" cy="20064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8" idx="2"/>
            <a:endCxn id="9" idx="0"/>
          </p:cNvCxnSpPr>
          <p:nvPr/>
        </p:nvCxnSpPr>
        <p:spPr>
          <a:xfrm>
            <a:off x="5657713" y="3650276"/>
            <a:ext cx="229953" cy="2231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8" idx="2"/>
            <a:endCxn id="13" idx="0"/>
          </p:cNvCxnSpPr>
          <p:nvPr/>
        </p:nvCxnSpPr>
        <p:spPr>
          <a:xfrm flipH="1">
            <a:off x="3190428" y="3650276"/>
            <a:ext cx="2467285" cy="2255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8" idx="2"/>
            <a:endCxn id="12" idx="0"/>
          </p:cNvCxnSpPr>
          <p:nvPr/>
        </p:nvCxnSpPr>
        <p:spPr>
          <a:xfrm>
            <a:off x="5657713" y="3650276"/>
            <a:ext cx="2623857" cy="2186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5" idx="2"/>
            <a:endCxn id="6" idx="0"/>
          </p:cNvCxnSpPr>
          <p:nvPr/>
        </p:nvCxnSpPr>
        <p:spPr>
          <a:xfrm flipH="1">
            <a:off x="762000" y="2621972"/>
            <a:ext cx="588819" cy="1855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7" idx="0"/>
          </p:cNvCxnSpPr>
          <p:nvPr/>
        </p:nvCxnSpPr>
        <p:spPr>
          <a:xfrm>
            <a:off x="5681514" y="847083"/>
            <a:ext cx="4190371" cy="967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7" idx="2"/>
            <a:endCxn id="10" idx="0"/>
          </p:cNvCxnSpPr>
          <p:nvPr/>
        </p:nvCxnSpPr>
        <p:spPr>
          <a:xfrm flipH="1">
            <a:off x="9649687" y="2604651"/>
            <a:ext cx="222198" cy="1911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23" idx="0"/>
          </p:cNvCxnSpPr>
          <p:nvPr/>
        </p:nvCxnSpPr>
        <p:spPr>
          <a:xfrm>
            <a:off x="10106891" y="2632018"/>
            <a:ext cx="1294473" cy="1874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0639364" y="4506510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권한 확인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오류 정보 출력</a:t>
            </a:r>
          </a:p>
        </p:txBody>
      </p:sp>
      <p:sp>
        <p:nvSpPr>
          <p:cNvPr id="2" name="TextBox 1"/>
          <p:cNvSpPr txBox="1"/>
          <p:nvPr/>
        </p:nvSpPr>
        <p:spPr>
          <a:xfrm rot="17309304">
            <a:off x="-66550" y="3282670"/>
            <a:ext cx="104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</a:t>
            </a:r>
            <a:endParaRPr lang="en-US" altLang="ko-KR" sz="1000" dirty="0"/>
          </a:p>
          <a:p>
            <a:pPr algn="ctr"/>
            <a:r>
              <a:rPr lang="ko-KR" altLang="en-US" sz="1000" dirty="0"/>
              <a:t> 수정 정보</a:t>
            </a:r>
          </a:p>
        </p:txBody>
      </p:sp>
      <p:sp>
        <p:nvSpPr>
          <p:cNvPr id="25" name="TextBox 24"/>
          <p:cNvSpPr txBox="1"/>
          <p:nvPr/>
        </p:nvSpPr>
        <p:spPr>
          <a:xfrm rot="20690771">
            <a:off x="1005390" y="1153672"/>
            <a:ext cx="1702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 수정 정보</a:t>
            </a:r>
          </a:p>
        </p:txBody>
      </p:sp>
      <p:grpSp>
        <p:nvGrpSpPr>
          <p:cNvPr id="33" name="그룹 32"/>
          <p:cNvGrpSpPr/>
          <p:nvPr/>
        </p:nvGrpSpPr>
        <p:grpSpPr>
          <a:xfrm rot="20252843">
            <a:off x="8135335" y="1041362"/>
            <a:ext cx="465295" cy="429840"/>
            <a:chOff x="5764817" y="2081712"/>
            <a:chExt cx="465295" cy="429840"/>
          </a:xfrm>
          <a:solidFill>
            <a:schemeClr val="accent1"/>
          </a:solidFill>
        </p:grpSpPr>
        <p:sp>
          <p:nvSpPr>
            <p:cNvPr id="34" name="타원 3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endCxn id="3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grpFill/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 rot="14564034">
            <a:off x="578369" y="3255713"/>
            <a:ext cx="465295" cy="429840"/>
            <a:chOff x="5764817" y="2081712"/>
            <a:chExt cx="465295" cy="429840"/>
          </a:xfrm>
        </p:grpSpPr>
        <p:sp>
          <p:nvSpPr>
            <p:cNvPr id="38" name="타원 3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/>
            <p:cNvCxnSpPr>
              <a:endCxn id="3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/>
          <p:cNvSpPr/>
          <p:nvPr/>
        </p:nvSpPr>
        <p:spPr>
          <a:xfrm>
            <a:off x="417755" y="5881518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정보 읽음</a:t>
            </a:r>
          </a:p>
        </p:txBody>
      </p:sp>
      <p:cxnSp>
        <p:nvCxnSpPr>
          <p:cNvPr id="50" name="직선 화살표 연결선 49"/>
          <p:cNvCxnSpPr>
            <a:endCxn id="49" idx="0"/>
          </p:cNvCxnSpPr>
          <p:nvPr/>
        </p:nvCxnSpPr>
        <p:spPr>
          <a:xfrm flipH="1">
            <a:off x="1179755" y="3683110"/>
            <a:ext cx="3925810" cy="21984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 rot="17174020">
            <a:off x="2242163" y="4706432"/>
            <a:ext cx="465295" cy="429840"/>
            <a:chOff x="5764817" y="2081712"/>
            <a:chExt cx="465295" cy="429840"/>
          </a:xfrm>
        </p:grpSpPr>
        <p:sp>
          <p:nvSpPr>
            <p:cNvPr id="54" name="타원 5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>
              <a:endCxn id="5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 rot="19869793">
            <a:off x="1761002" y="4455822"/>
            <a:ext cx="104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 리스트 정보</a:t>
            </a:r>
          </a:p>
        </p:txBody>
      </p:sp>
      <p:grpSp>
        <p:nvGrpSpPr>
          <p:cNvPr id="57" name="그룹 56"/>
          <p:cNvGrpSpPr/>
          <p:nvPr/>
        </p:nvGrpSpPr>
        <p:grpSpPr>
          <a:xfrm rot="18528278">
            <a:off x="3320088" y="905670"/>
            <a:ext cx="465295" cy="429840"/>
            <a:chOff x="5764817" y="2081712"/>
            <a:chExt cx="465295" cy="429840"/>
          </a:xfrm>
        </p:grpSpPr>
        <p:sp>
          <p:nvSpPr>
            <p:cNvPr id="58" name="타원 5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/>
            <p:cNvCxnSpPr>
              <a:endCxn id="5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 rot="20850890">
            <a:off x="2631389" y="764520"/>
            <a:ext cx="1775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 리스트 정보</a:t>
            </a:r>
          </a:p>
        </p:txBody>
      </p:sp>
      <p:grpSp>
        <p:nvGrpSpPr>
          <p:cNvPr id="61" name="그룹 60"/>
          <p:cNvGrpSpPr/>
          <p:nvPr/>
        </p:nvGrpSpPr>
        <p:grpSpPr>
          <a:xfrm rot="2445183">
            <a:off x="4980626" y="1064232"/>
            <a:ext cx="465295" cy="429840"/>
            <a:chOff x="5764817" y="2081712"/>
            <a:chExt cx="465295" cy="429840"/>
          </a:xfrm>
        </p:grpSpPr>
        <p:sp>
          <p:nvSpPr>
            <p:cNvPr id="62" name="타원 6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연결선 62"/>
            <p:cNvCxnSpPr>
              <a:endCxn id="6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 rot="20850890">
            <a:off x="3511521" y="1264902"/>
            <a:ext cx="1702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 수정 정보</a:t>
            </a:r>
          </a:p>
        </p:txBody>
      </p:sp>
      <p:grpSp>
        <p:nvGrpSpPr>
          <p:cNvPr id="73" name="그룹 72"/>
          <p:cNvGrpSpPr/>
          <p:nvPr/>
        </p:nvGrpSpPr>
        <p:grpSpPr>
          <a:xfrm rot="2138159">
            <a:off x="5069839" y="1683296"/>
            <a:ext cx="465295" cy="429840"/>
            <a:chOff x="5764817" y="2081712"/>
            <a:chExt cx="465295" cy="429840"/>
          </a:xfrm>
        </p:grpSpPr>
        <p:sp>
          <p:nvSpPr>
            <p:cNvPr id="74" name="타원 7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>
              <a:endCxn id="7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 rot="20850890">
            <a:off x="3490823" y="1882857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 리스트 정보</a:t>
            </a:r>
          </a:p>
        </p:txBody>
      </p:sp>
      <p:grpSp>
        <p:nvGrpSpPr>
          <p:cNvPr id="77" name="그룹 76"/>
          <p:cNvGrpSpPr/>
          <p:nvPr/>
        </p:nvGrpSpPr>
        <p:grpSpPr>
          <a:xfrm rot="5400000">
            <a:off x="3934697" y="4579586"/>
            <a:ext cx="465295" cy="429840"/>
            <a:chOff x="5764817" y="2081712"/>
            <a:chExt cx="465295" cy="429840"/>
          </a:xfrm>
        </p:grpSpPr>
        <p:sp>
          <p:nvSpPr>
            <p:cNvPr id="78" name="타원 7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/>
            <p:cNvCxnSpPr>
              <a:endCxn id="7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 rot="5400000">
            <a:off x="3269426" y="5209208"/>
            <a:ext cx="465295" cy="429840"/>
            <a:chOff x="5764817" y="2081712"/>
            <a:chExt cx="465295" cy="429840"/>
          </a:xfrm>
        </p:grpSpPr>
        <p:sp>
          <p:nvSpPr>
            <p:cNvPr id="81" name="타원 8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연결선 81"/>
            <p:cNvCxnSpPr>
              <a:endCxn id="8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 rot="18807714">
            <a:off x="3136566" y="4397730"/>
            <a:ext cx="1702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</a:t>
            </a:r>
            <a:endParaRPr lang="en-US" altLang="ko-KR" sz="1000" dirty="0"/>
          </a:p>
          <a:p>
            <a:pPr algn="ctr"/>
            <a:r>
              <a:rPr lang="ko-KR" altLang="en-US" sz="1000" dirty="0"/>
              <a:t> 수정 정보</a:t>
            </a:r>
          </a:p>
        </p:txBody>
      </p:sp>
      <p:sp>
        <p:nvSpPr>
          <p:cNvPr id="84" name="TextBox 83"/>
          <p:cNvSpPr txBox="1"/>
          <p:nvPr/>
        </p:nvSpPr>
        <p:spPr>
          <a:xfrm rot="18769496">
            <a:off x="2431870" y="5013763"/>
            <a:ext cx="177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 </a:t>
            </a:r>
            <a:endParaRPr lang="en-US" altLang="ko-KR" sz="1000" dirty="0"/>
          </a:p>
          <a:p>
            <a:pPr algn="ctr"/>
            <a:r>
              <a:rPr lang="ko-KR" altLang="en-US" sz="1000" dirty="0"/>
              <a:t>리스트 정보</a:t>
            </a:r>
          </a:p>
        </p:txBody>
      </p:sp>
      <p:grpSp>
        <p:nvGrpSpPr>
          <p:cNvPr id="86" name="그룹 85"/>
          <p:cNvGrpSpPr/>
          <p:nvPr/>
        </p:nvGrpSpPr>
        <p:grpSpPr>
          <a:xfrm rot="2312195">
            <a:off x="5405958" y="4945426"/>
            <a:ext cx="465295" cy="429840"/>
            <a:chOff x="5764817" y="2081712"/>
            <a:chExt cx="465295" cy="429840"/>
          </a:xfrm>
        </p:grpSpPr>
        <p:sp>
          <p:nvSpPr>
            <p:cNvPr id="87" name="타원 8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8" name="직선 연결선 87"/>
            <p:cNvCxnSpPr>
              <a:endCxn id="8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/>
          <p:cNvSpPr txBox="1"/>
          <p:nvPr/>
        </p:nvSpPr>
        <p:spPr>
          <a:xfrm rot="4814430">
            <a:off x="4474106" y="5060074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권한 정보</a:t>
            </a:r>
          </a:p>
        </p:txBody>
      </p:sp>
      <p:grpSp>
        <p:nvGrpSpPr>
          <p:cNvPr id="90" name="그룹 89"/>
          <p:cNvGrpSpPr/>
          <p:nvPr/>
        </p:nvGrpSpPr>
        <p:grpSpPr>
          <a:xfrm rot="16200000">
            <a:off x="4012974" y="4998897"/>
            <a:ext cx="465295" cy="429840"/>
            <a:chOff x="5764817" y="2081712"/>
            <a:chExt cx="465295" cy="429840"/>
          </a:xfrm>
        </p:grpSpPr>
        <p:sp>
          <p:nvSpPr>
            <p:cNvPr id="91" name="타원 9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/>
            <p:cNvCxnSpPr>
              <a:endCxn id="9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 rot="18928931">
            <a:off x="3587222" y="5298522"/>
            <a:ext cx="1702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수정된 강의평가 </a:t>
            </a:r>
            <a:endParaRPr lang="en-US" altLang="ko-KR" sz="1000" dirty="0"/>
          </a:p>
          <a:p>
            <a:pPr algn="ctr"/>
            <a:r>
              <a:rPr lang="ko-KR" altLang="en-US" sz="1000" dirty="0"/>
              <a:t>질문 리스트 정보</a:t>
            </a:r>
          </a:p>
        </p:txBody>
      </p:sp>
      <p:grpSp>
        <p:nvGrpSpPr>
          <p:cNvPr id="98" name="그룹 97"/>
          <p:cNvGrpSpPr/>
          <p:nvPr/>
        </p:nvGrpSpPr>
        <p:grpSpPr>
          <a:xfrm rot="13070857">
            <a:off x="5712390" y="4663769"/>
            <a:ext cx="465295" cy="429840"/>
            <a:chOff x="5764817" y="2081712"/>
            <a:chExt cx="465295" cy="429840"/>
          </a:xfrm>
        </p:grpSpPr>
        <p:sp>
          <p:nvSpPr>
            <p:cNvPr id="99" name="타원 9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/>
            <p:cNvCxnSpPr>
              <a:endCxn id="9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 rot="4841670">
            <a:off x="5319100" y="4806090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권한 확인 정보</a:t>
            </a:r>
          </a:p>
        </p:txBody>
      </p:sp>
      <p:grpSp>
        <p:nvGrpSpPr>
          <p:cNvPr id="102" name="그룹 101"/>
          <p:cNvGrpSpPr/>
          <p:nvPr/>
        </p:nvGrpSpPr>
        <p:grpSpPr>
          <a:xfrm rot="13070857">
            <a:off x="5345608" y="1158739"/>
            <a:ext cx="465295" cy="429840"/>
            <a:chOff x="5764817" y="2081712"/>
            <a:chExt cx="465295" cy="429840"/>
          </a:xfrm>
        </p:grpSpPr>
        <p:sp>
          <p:nvSpPr>
            <p:cNvPr id="103" name="타원 10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>
              <a:endCxn id="10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/>
          <p:cNvSpPr txBox="1"/>
          <p:nvPr/>
        </p:nvSpPr>
        <p:spPr>
          <a:xfrm rot="4841670">
            <a:off x="4977825" y="1253880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권한 확인 정보</a:t>
            </a:r>
          </a:p>
        </p:txBody>
      </p:sp>
      <p:sp>
        <p:nvSpPr>
          <p:cNvPr id="110" name="TextBox 109"/>
          <p:cNvSpPr txBox="1"/>
          <p:nvPr/>
        </p:nvSpPr>
        <p:spPr>
          <a:xfrm rot="972001">
            <a:off x="6526321" y="699542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권한 확인 정보</a:t>
            </a:r>
          </a:p>
        </p:txBody>
      </p:sp>
      <p:grpSp>
        <p:nvGrpSpPr>
          <p:cNvPr id="117" name="그룹 116"/>
          <p:cNvGrpSpPr/>
          <p:nvPr/>
        </p:nvGrpSpPr>
        <p:grpSpPr>
          <a:xfrm rot="2212458">
            <a:off x="5214433" y="2304497"/>
            <a:ext cx="465295" cy="429840"/>
            <a:chOff x="5764817" y="2081712"/>
            <a:chExt cx="465295" cy="429840"/>
          </a:xfrm>
        </p:grpSpPr>
        <p:sp>
          <p:nvSpPr>
            <p:cNvPr id="118" name="타원 11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>
              <a:endCxn id="11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 rot="20850890">
            <a:off x="4083047" y="2362797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권한 정보</a:t>
            </a:r>
          </a:p>
        </p:txBody>
      </p:sp>
      <p:grpSp>
        <p:nvGrpSpPr>
          <p:cNvPr id="125" name="그룹 124"/>
          <p:cNvGrpSpPr/>
          <p:nvPr/>
        </p:nvGrpSpPr>
        <p:grpSpPr>
          <a:xfrm>
            <a:off x="6730675" y="4807638"/>
            <a:ext cx="465295" cy="429840"/>
            <a:chOff x="5764817" y="2081712"/>
            <a:chExt cx="465295" cy="429840"/>
          </a:xfrm>
        </p:grpSpPr>
        <p:sp>
          <p:nvSpPr>
            <p:cNvPr id="126" name="타원 12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7" name="직선 연결선 126"/>
            <p:cNvCxnSpPr>
              <a:endCxn id="12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TextBox 130"/>
          <p:cNvSpPr txBox="1"/>
          <p:nvPr/>
        </p:nvSpPr>
        <p:spPr>
          <a:xfrm rot="2454777">
            <a:off x="5977346" y="5147106"/>
            <a:ext cx="1702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수정된 강의평가 </a:t>
            </a:r>
            <a:endParaRPr lang="en-US" altLang="ko-KR" sz="1000" dirty="0"/>
          </a:p>
          <a:p>
            <a:pPr algn="ctr"/>
            <a:r>
              <a:rPr lang="ko-KR" altLang="en-US" sz="1000" dirty="0"/>
              <a:t>질문 리스트 정보</a:t>
            </a:r>
          </a:p>
        </p:txBody>
      </p:sp>
      <p:grpSp>
        <p:nvGrpSpPr>
          <p:cNvPr id="133" name="그룹 132"/>
          <p:cNvGrpSpPr/>
          <p:nvPr/>
        </p:nvGrpSpPr>
        <p:grpSpPr>
          <a:xfrm rot="16015997">
            <a:off x="4681482" y="4397289"/>
            <a:ext cx="465295" cy="429840"/>
            <a:chOff x="5764817" y="2081712"/>
            <a:chExt cx="465295" cy="429840"/>
          </a:xfrm>
        </p:grpSpPr>
        <p:sp>
          <p:nvSpPr>
            <p:cNvPr id="134" name="타원 13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5" name="직선 연결선 134"/>
            <p:cNvCxnSpPr>
              <a:endCxn id="13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/>
          <p:cNvSpPr txBox="1"/>
          <p:nvPr/>
        </p:nvSpPr>
        <p:spPr>
          <a:xfrm rot="18910369">
            <a:off x="4199609" y="4642786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수정 결과 정보</a:t>
            </a:r>
          </a:p>
        </p:txBody>
      </p:sp>
      <p:grpSp>
        <p:nvGrpSpPr>
          <p:cNvPr id="141" name="그룹 140"/>
          <p:cNvGrpSpPr/>
          <p:nvPr/>
        </p:nvGrpSpPr>
        <p:grpSpPr>
          <a:xfrm rot="13070857">
            <a:off x="5497732" y="1971612"/>
            <a:ext cx="465295" cy="429840"/>
            <a:chOff x="5764817" y="2081712"/>
            <a:chExt cx="465295" cy="429840"/>
          </a:xfrm>
        </p:grpSpPr>
        <p:sp>
          <p:nvSpPr>
            <p:cNvPr id="142" name="타원 14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3" name="직선 연결선 142"/>
            <p:cNvCxnSpPr>
              <a:endCxn id="14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Box 147"/>
          <p:cNvSpPr txBox="1"/>
          <p:nvPr/>
        </p:nvSpPr>
        <p:spPr>
          <a:xfrm rot="4841670">
            <a:off x="5168204" y="2192676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수정 결과 정보</a:t>
            </a:r>
          </a:p>
        </p:txBody>
      </p:sp>
      <p:sp>
        <p:nvSpPr>
          <p:cNvPr id="157" name="TextBox 156"/>
          <p:cNvSpPr txBox="1"/>
          <p:nvPr/>
        </p:nvSpPr>
        <p:spPr>
          <a:xfrm rot="977810">
            <a:off x="7664966" y="902122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질문 수정 결과 정보</a:t>
            </a:r>
          </a:p>
        </p:txBody>
      </p:sp>
      <p:grpSp>
        <p:nvGrpSpPr>
          <p:cNvPr id="158" name="그룹 157"/>
          <p:cNvGrpSpPr/>
          <p:nvPr/>
        </p:nvGrpSpPr>
        <p:grpSpPr>
          <a:xfrm rot="18528278">
            <a:off x="1887282" y="1247132"/>
            <a:ext cx="465295" cy="429840"/>
            <a:chOff x="5764817" y="2081712"/>
            <a:chExt cx="465295" cy="429840"/>
          </a:xfrm>
        </p:grpSpPr>
        <p:sp>
          <p:nvSpPr>
            <p:cNvPr id="159" name="타원 15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0" name="직선 연결선 159"/>
            <p:cNvCxnSpPr>
              <a:endCxn id="15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/>
          <p:cNvGrpSpPr/>
          <p:nvPr/>
        </p:nvGrpSpPr>
        <p:grpSpPr>
          <a:xfrm rot="3353776">
            <a:off x="9330836" y="3317068"/>
            <a:ext cx="465295" cy="429840"/>
            <a:chOff x="5764817" y="2081712"/>
            <a:chExt cx="465295" cy="429840"/>
          </a:xfrm>
        </p:grpSpPr>
        <p:sp>
          <p:nvSpPr>
            <p:cNvPr id="162" name="타원 16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3" name="직선 연결선 162"/>
            <p:cNvCxnSpPr>
              <a:endCxn id="16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 rot="16909908">
            <a:off x="8344484" y="3182630"/>
            <a:ext cx="177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 수정 </a:t>
            </a:r>
            <a:endParaRPr lang="en-US" altLang="ko-KR" sz="1000" dirty="0"/>
          </a:p>
          <a:p>
            <a:pPr algn="ctr"/>
            <a:r>
              <a:rPr lang="ko-KR" altLang="en-US" sz="1000" dirty="0"/>
              <a:t>결과 정보</a:t>
            </a:r>
          </a:p>
        </p:txBody>
      </p:sp>
      <p:grpSp>
        <p:nvGrpSpPr>
          <p:cNvPr id="165" name="그룹 164"/>
          <p:cNvGrpSpPr/>
          <p:nvPr/>
        </p:nvGrpSpPr>
        <p:grpSpPr>
          <a:xfrm rot="19923636">
            <a:off x="7133053" y="849286"/>
            <a:ext cx="465295" cy="429840"/>
            <a:chOff x="5764817" y="2081712"/>
            <a:chExt cx="465295" cy="429840"/>
          </a:xfrm>
          <a:solidFill>
            <a:schemeClr val="accent1"/>
          </a:solidFill>
        </p:grpSpPr>
        <p:sp>
          <p:nvSpPr>
            <p:cNvPr id="166" name="타원 16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7" name="직선 연결선 166"/>
            <p:cNvCxnSpPr>
              <a:endCxn id="16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grpFill/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그룹 167"/>
          <p:cNvGrpSpPr/>
          <p:nvPr/>
        </p:nvGrpSpPr>
        <p:grpSpPr>
          <a:xfrm rot="624994">
            <a:off x="10289680" y="3368177"/>
            <a:ext cx="465295" cy="429840"/>
            <a:chOff x="5764817" y="2081712"/>
            <a:chExt cx="465295" cy="429840"/>
          </a:xfrm>
        </p:grpSpPr>
        <p:sp>
          <p:nvSpPr>
            <p:cNvPr id="169" name="타원 16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0" name="직선 연결선 169"/>
            <p:cNvCxnSpPr>
              <a:endCxn id="16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TextBox 170"/>
          <p:cNvSpPr txBox="1"/>
          <p:nvPr/>
        </p:nvSpPr>
        <p:spPr>
          <a:xfrm rot="3498658">
            <a:off x="9392035" y="3647722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권한 확인 오류 정보</a:t>
            </a:r>
          </a:p>
        </p:txBody>
      </p:sp>
      <p:grpSp>
        <p:nvGrpSpPr>
          <p:cNvPr id="109" name="그룹 108"/>
          <p:cNvGrpSpPr/>
          <p:nvPr/>
        </p:nvGrpSpPr>
        <p:grpSpPr>
          <a:xfrm rot="7272931">
            <a:off x="2458266" y="1511331"/>
            <a:ext cx="465295" cy="429840"/>
            <a:chOff x="5764817" y="2081712"/>
            <a:chExt cx="465295" cy="429840"/>
          </a:xfrm>
        </p:grpSpPr>
        <p:sp>
          <p:nvSpPr>
            <p:cNvPr id="111" name="타원 11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2" name="직선 연결선 111"/>
            <p:cNvCxnSpPr>
              <a:endCxn id="11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 rot="20878685">
            <a:off x="2044589" y="1842857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권한 확인 정보</a:t>
            </a:r>
          </a:p>
        </p:txBody>
      </p:sp>
    </p:spTree>
    <p:extLst>
      <p:ext uri="{BB962C8B-B14F-4D97-AF65-F5344CB8AC3E}">
        <p14:creationId xmlns:p14="http://schemas.microsoft.com/office/powerpoint/2010/main" val="3737446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128</Words>
  <Application>Microsoft Office PowerPoint</Application>
  <PresentationFormat>와이드스크린</PresentationFormat>
  <Paragraphs>47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DY L</dc:creator>
  <cp:lastModifiedBy>DY L</cp:lastModifiedBy>
  <cp:revision>14</cp:revision>
  <dcterms:created xsi:type="dcterms:W3CDTF">2016-05-29T12:46:55Z</dcterms:created>
  <dcterms:modified xsi:type="dcterms:W3CDTF">2016-05-30T15:15:57Z</dcterms:modified>
</cp:coreProperties>
</file>