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1" autoAdjust="0"/>
    <p:restoredTop sz="94660"/>
  </p:normalViewPr>
  <p:slideViewPr>
    <p:cSldViewPr snapToGrid="0">
      <p:cViewPr>
        <p:scale>
          <a:sx n="66" d="100"/>
          <a:sy n="66" d="100"/>
        </p:scale>
        <p:origin x="696" y="-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AEB98-3777-4085-A3C9-73A6E37CAD33}" type="datetimeFigureOut">
              <a:rPr lang="ko-KR" altLang="en-US" smtClean="0"/>
              <a:t>2016-05-24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53A2A-0D46-4CB3-8421-06F7E137B4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2020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AEB98-3777-4085-A3C9-73A6E37CAD33}" type="datetimeFigureOut">
              <a:rPr lang="ko-KR" altLang="en-US" smtClean="0"/>
              <a:t>2016-05-24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53A2A-0D46-4CB3-8421-06F7E137B4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3954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AEB98-3777-4085-A3C9-73A6E37CAD33}" type="datetimeFigureOut">
              <a:rPr lang="ko-KR" altLang="en-US" smtClean="0"/>
              <a:t>2016-05-24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53A2A-0D46-4CB3-8421-06F7E137B4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6796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AEB98-3777-4085-A3C9-73A6E37CAD33}" type="datetimeFigureOut">
              <a:rPr lang="ko-KR" altLang="en-US" smtClean="0"/>
              <a:t>2016-05-24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53A2A-0D46-4CB3-8421-06F7E137B4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4792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AEB98-3777-4085-A3C9-73A6E37CAD33}" type="datetimeFigureOut">
              <a:rPr lang="ko-KR" altLang="en-US" smtClean="0"/>
              <a:t>2016-05-24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53A2A-0D46-4CB3-8421-06F7E137B4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8329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AEB98-3777-4085-A3C9-73A6E37CAD33}" type="datetimeFigureOut">
              <a:rPr lang="ko-KR" altLang="en-US" smtClean="0"/>
              <a:t>2016-05-24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53A2A-0D46-4CB3-8421-06F7E137B4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43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AEB98-3777-4085-A3C9-73A6E37CAD33}" type="datetimeFigureOut">
              <a:rPr lang="ko-KR" altLang="en-US" smtClean="0"/>
              <a:t>2016-05-24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53A2A-0D46-4CB3-8421-06F7E137B4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3229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AEB98-3777-4085-A3C9-73A6E37CAD33}" type="datetimeFigureOut">
              <a:rPr lang="ko-KR" altLang="en-US" smtClean="0"/>
              <a:t>2016-05-24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53A2A-0D46-4CB3-8421-06F7E137B4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1081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AEB98-3777-4085-A3C9-73A6E37CAD33}" type="datetimeFigureOut">
              <a:rPr lang="ko-KR" altLang="en-US" smtClean="0"/>
              <a:t>2016-05-24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53A2A-0D46-4CB3-8421-06F7E137B4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8886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AEB98-3777-4085-A3C9-73A6E37CAD33}" type="datetimeFigureOut">
              <a:rPr lang="ko-KR" altLang="en-US" smtClean="0"/>
              <a:t>2016-05-24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53A2A-0D46-4CB3-8421-06F7E137B4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4089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AEB98-3777-4085-A3C9-73A6E37CAD33}" type="datetimeFigureOut">
              <a:rPr lang="ko-KR" altLang="en-US" smtClean="0"/>
              <a:t>2016-05-24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53A2A-0D46-4CB3-8421-06F7E137B4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0187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5AEB98-3777-4085-A3C9-73A6E37CAD33}" type="datetimeFigureOut">
              <a:rPr lang="ko-KR" altLang="en-US" smtClean="0"/>
              <a:t>2016-05-24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253A2A-0D46-4CB3-8421-06F7E137B4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0902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872175" y="7246727"/>
            <a:ext cx="1556992" cy="726131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ysClr val="windowText" lastClr="000000"/>
                </a:solidFill>
              </a:rPr>
              <a:t>강의평가 질문 조회 정보 입력</a:t>
            </a:r>
          </a:p>
        </p:txBody>
      </p:sp>
      <p:cxnSp>
        <p:nvCxnSpPr>
          <p:cNvPr id="6" name="직선 화살표 연결선 5"/>
          <p:cNvCxnSpPr>
            <a:endCxn id="5" idx="0"/>
          </p:cNvCxnSpPr>
          <p:nvPr/>
        </p:nvCxnSpPr>
        <p:spPr>
          <a:xfrm flipH="1">
            <a:off x="4650671" y="4231472"/>
            <a:ext cx="3716977" cy="3015255"/>
          </a:xfrm>
          <a:prstGeom prst="straightConnector1">
            <a:avLst/>
          </a:prstGeom>
          <a:ln w="381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9468258" y="8240848"/>
            <a:ext cx="1556992" cy="726131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ysClr val="windowText" lastClr="000000"/>
                </a:solidFill>
              </a:rPr>
              <a:t>강의평가 질문 조회 처리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2078851" y="7246727"/>
            <a:ext cx="1556992" cy="726131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ysClr val="windowText" lastClr="000000"/>
                </a:solidFill>
              </a:rPr>
              <a:t>강의평가 질문 조회 결과 출력</a:t>
            </a:r>
          </a:p>
        </p:txBody>
      </p:sp>
      <p:cxnSp>
        <p:nvCxnSpPr>
          <p:cNvPr id="10" name="직선 화살표 연결선 9"/>
          <p:cNvCxnSpPr/>
          <p:nvPr/>
        </p:nvCxnSpPr>
        <p:spPr>
          <a:xfrm flipH="1">
            <a:off x="7100065" y="4228505"/>
            <a:ext cx="1617940" cy="4012343"/>
          </a:xfrm>
          <a:prstGeom prst="straightConnector1">
            <a:avLst/>
          </a:prstGeom>
          <a:ln w="381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endCxn id="9" idx="0"/>
          </p:cNvCxnSpPr>
          <p:nvPr/>
        </p:nvCxnSpPr>
        <p:spPr>
          <a:xfrm>
            <a:off x="9468258" y="4228505"/>
            <a:ext cx="3389089" cy="3018222"/>
          </a:xfrm>
          <a:prstGeom prst="straightConnector1">
            <a:avLst/>
          </a:prstGeom>
          <a:ln w="381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/>
          <p:cNvGrpSpPr/>
          <p:nvPr/>
        </p:nvGrpSpPr>
        <p:grpSpPr>
          <a:xfrm rot="282253">
            <a:off x="11098313" y="5309788"/>
            <a:ext cx="465295" cy="429840"/>
            <a:chOff x="5764817" y="2081712"/>
            <a:chExt cx="465295" cy="429840"/>
          </a:xfrm>
        </p:grpSpPr>
        <p:sp>
          <p:nvSpPr>
            <p:cNvPr id="13" name="타원 12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" name="직선 연결선 13"/>
            <p:cNvCxnSpPr>
              <a:endCxn id="13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 rot="2557281">
            <a:off x="10585320" y="5335718"/>
            <a:ext cx="20762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강의평가</a:t>
            </a:r>
            <a:r>
              <a:rPr lang="en-US" altLang="ko-KR" sz="1100" dirty="0"/>
              <a:t> </a:t>
            </a:r>
            <a:r>
              <a:rPr lang="ko-KR" altLang="en-US" sz="1100" dirty="0"/>
              <a:t>질문 조회 결과 정보</a:t>
            </a:r>
            <a:endParaRPr lang="ko-KR" altLang="en-US" sz="1600" dirty="0"/>
          </a:p>
        </p:txBody>
      </p:sp>
      <p:grpSp>
        <p:nvGrpSpPr>
          <p:cNvPr id="16" name="그룹 15"/>
          <p:cNvGrpSpPr/>
          <p:nvPr/>
        </p:nvGrpSpPr>
        <p:grpSpPr>
          <a:xfrm rot="16602684">
            <a:off x="5799314" y="5594401"/>
            <a:ext cx="465295" cy="429840"/>
            <a:chOff x="5764817" y="2081712"/>
            <a:chExt cx="465295" cy="429840"/>
          </a:xfrm>
        </p:grpSpPr>
        <p:sp>
          <p:nvSpPr>
            <p:cNvPr id="17" name="타원 16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8" name="직선 연결선 17"/>
            <p:cNvCxnSpPr>
              <a:endCxn id="17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/>
          <p:nvPr/>
        </p:nvSpPr>
        <p:spPr>
          <a:xfrm rot="19199642">
            <a:off x="4792870" y="5528599"/>
            <a:ext cx="20640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강의평가 질문 조회 정보</a:t>
            </a:r>
            <a:endParaRPr lang="ko-KR" altLang="en-US" sz="1600" dirty="0"/>
          </a:p>
        </p:txBody>
      </p:sp>
      <p:grpSp>
        <p:nvGrpSpPr>
          <p:cNvPr id="20" name="그룹 19"/>
          <p:cNvGrpSpPr/>
          <p:nvPr/>
        </p:nvGrpSpPr>
        <p:grpSpPr>
          <a:xfrm rot="12832866">
            <a:off x="9729296" y="6005563"/>
            <a:ext cx="465295" cy="429840"/>
            <a:chOff x="5764817" y="2081712"/>
            <a:chExt cx="465295" cy="429840"/>
          </a:xfrm>
        </p:grpSpPr>
        <p:sp>
          <p:nvSpPr>
            <p:cNvPr id="21" name="타원 20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2" name="직선 연결선 21"/>
            <p:cNvCxnSpPr>
              <a:endCxn id="21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그룹 26"/>
          <p:cNvGrpSpPr/>
          <p:nvPr/>
        </p:nvGrpSpPr>
        <p:grpSpPr>
          <a:xfrm rot="1952499">
            <a:off x="8940472" y="5059454"/>
            <a:ext cx="465295" cy="429840"/>
            <a:chOff x="5764817" y="2081712"/>
            <a:chExt cx="465295" cy="429840"/>
          </a:xfrm>
        </p:grpSpPr>
        <p:sp>
          <p:nvSpPr>
            <p:cNvPr id="28" name="타원 27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9" name="직선 연결선 28"/>
            <p:cNvCxnSpPr>
              <a:endCxn id="28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29"/>
          <p:cNvSpPr txBox="1"/>
          <p:nvPr/>
        </p:nvSpPr>
        <p:spPr>
          <a:xfrm rot="15427772">
            <a:off x="8254677" y="5121316"/>
            <a:ext cx="122180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조회할 강의평가</a:t>
            </a:r>
            <a:endParaRPr lang="en-US" altLang="ko-KR" sz="1100" dirty="0"/>
          </a:p>
          <a:p>
            <a:r>
              <a:rPr lang="ko-KR" altLang="en-US" sz="1100" dirty="0"/>
              <a:t>질문 결과 정보</a:t>
            </a:r>
            <a:endParaRPr lang="ko-KR" altLang="en-US" sz="1600" dirty="0"/>
          </a:p>
        </p:txBody>
      </p:sp>
      <p:grpSp>
        <p:nvGrpSpPr>
          <p:cNvPr id="31" name="그룹 30"/>
          <p:cNvGrpSpPr/>
          <p:nvPr/>
        </p:nvGrpSpPr>
        <p:grpSpPr>
          <a:xfrm>
            <a:off x="6268931" y="8266216"/>
            <a:ext cx="1561933" cy="676405"/>
            <a:chOff x="8118153" y="2442575"/>
            <a:chExt cx="1561933" cy="676405"/>
          </a:xfrm>
        </p:grpSpPr>
        <p:cxnSp>
          <p:nvCxnSpPr>
            <p:cNvPr id="32" name="직선 연결선 31"/>
            <p:cNvCxnSpPr/>
            <p:nvPr/>
          </p:nvCxnSpPr>
          <p:spPr>
            <a:xfrm>
              <a:off x="8118153" y="2442575"/>
              <a:ext cx="1560286" cy="0"/>
            </a:xfrm>
            <a:prstGeom prst="line">
              <a:avLst/>
            </a:prstGeom>
            <a:ln w="38100">
              <a:solidFill>
                <a:srgbClr val="4171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/>
          </p:nvCxnSpPr>
          <p:spPr>
            <a:xfrm>
              <a:off x="8119800" y="3118980"/>
              <a:ext cx="1560286" cy="0"/>
            </a:xfrm>
            <a:prstGeom prst="line">
              <a:avLst/>
            </a:prstGeom>
            <a:ln w="38100">
              <a:solidFill>
                <a:srgbClr val="4171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직사각형 33"/>
            <p:cNvSpPr/>
            <p:nvPr/>
          </p:nvSpPr>
          <p:spPr>
            <a:xfrm>
              <a:off x="8217074" y="2530257"/>
              <a:ext cx="1377863" cy="50220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100" dirty="0">
                  <a:solidFill>
                    <a:schemeClr val="tx1"/>
                  </a:solidFill>
                </a:rPr>
                <a:t>강의평가 질문</a:t>
              </a:r>
              <a:endParaRPr lang="en-US" altLang="ko-KR" sz="11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100" dirty="0">
                  <a:solidFill>
                    <a:schemeClr val="tx1"/>
                  </a:solidFill>
                </a:rPr>
                <a:t>리스트 정보</a:t>
              </a:r>
            </a:p>
          </p:txBody>
        </p:sp>
      </p:grpSp>
      <p:cxnSp>
        <p:nvCxnSpPr>
          <p:cNvPr id="45" name="직선 화살표 연결선 44"/>
          <p:cNvCxnSpPr>
            <a:endCxn id="8" idx="0"/>
          </p:cNvCxnSpPr>
          <p:nvPr/>
        </p:nvCxnSpPr>
        <p:spPr>
          <a:xfrm>
            <a:off x="9158609" y="4231471"/>
            <a:ext cx="1088145" cy="4009377"/>
          </a:xfrm>
          <a:prstGeom prst="straightConnector1">
            <a:avLst/>
          </a:prstGeom>
          <a:ln w="381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그룹 47"/>
          <p:cNvGrpSpPr/>
          <p:nvPr/>
        </p:nvGrpSpPr>
        <p:grpSpPr>
          <a:xfrm rot="15386436">
            <a:off x="7391634" y="6136596"/>
            <a:ext cx="465295" cy="429840"/>
            <a:chOff x="5764817" y="2081712"/>
            <a:chExt cx="465295" cy="429840"/>
          </a:xfrm>
        </p:grpSpPr>
        <p:sp>
          <p:nvSpPr>
            <p:cNvPr id="49" name="타원 48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0" name="직선 연결선 49"/>
            <p:cNvCxnSpPr>
              <a:endCxn id="49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TextBox 50"/>
          <p:cNvSpPr txBox="1"/>
          <p:nvPr/>
        </p:nvSpPr>
        <p:spPr>
          <a:xfrm rot="17772725">
            <a:off x="6321511" y="6072777"/>
            <a:ext cx="20650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강의평가 질문 리스트 정보</a:t>
            </a:r>
            <a:endParaRPr lang="ko-KR" altLang="en-US" sz="1600" dirty="0"/>
          </a:p>
        </p:txBody>
      </p:sp>
      <p:grpSp>
        <p:nvGrpSpPr>
          <p:cNvPr id="65" name="그룹 64"/>
          <p:cNvGrpSpPr/>
          <p:nvPr/>
        </p:nvGrpSpPr>
        <p:grpSpPr>
          <a:xfrm rot="1952499">
            <a:off x="9322207" y="6666458"/>
            <a:ext cx="465295" cy="429840"/>
            <a:chOff x="5764817" y="2081712"/>
            <a:chExt cx="465295" cy="429840"/>
          </a:xfrm>
        </p:grpSpPr>
        <p:sp>
          <p:nvSpPr>
            <p:cNvPr id="66" name="타원 65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7" name="직선 연결선 66"/>
            <p:cNvCxnSpPr>
              <a:endCxn id="66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TextBox 67"/>
          <p:cNvSpPr txBox="1"/>
          <p:nvPr/>
        </p:nvSpPr>
        <p:spPr>
          <a:xfrm rot="15427772">
            <a:off x="8263594" y="6883353"/>
            <a:ext cx="18854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강의평가 질문 리스트 정보</a:t>
            </a:r>
            <a:endParaRPr lang="ko-KR" altLang="en-US" sz="1600" dirty="0"/>
          </a:p>
        </p:txBody>
      </p:sp>
      <p:sp>
        <p:nvSpPr>
          <p:cNvPr id="72" name="TextBox 71"/>
          <p:cNvSpPr txBox="1"/>
          <p:nvPr/>
        </p:nvSpPr>
        <p:spPr>
          <a:xfrm rot="4257606">
            <a:off x="9801225" y="5958513"/>
            <a:ext cx="122180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조회된 강의평가</a:t>
            </a:r>
            <a:endParaRPr lang="en-US" altLang="ko-KR" sz="1100" dirty="0"/>
          </a:p>
          <a:p>
            <a:r>
              <a:rPr lang="ko-KR" altLang="en-US" sz="1100" dirty="0"/>
              <a:t>   </a:t>
            </a:r>
            <a:r>
              <a:rPr lang="ko-KR" altLang="en-US" sz="1100" dirty="0" smtClean="0"/>
              <a:t>질문</a:t>
            </a:r>
            <a:r>
              <a:rPr lang="ko-KR" altLang="en-US" sz="1100" dirty="0" smtClean="0"/>
              <a:t> </a:t>
            </a:r>
            <a:r>
              <a:rPr lang="ko-KR" altLang="en-US" sz="1100" dirty="0"/>
              <a:t>정보</a:t>
            </a:r>
            <a:endParaRPr lang="ko-KR" altLang="en-US" sz="1600" dirty="0"/>
          </a:p>
        </p:txBody>
      </p:sp>
      <p:sp>
        <p:nvSpPr>
          <p:cNvPr id="75" name="직사각형 74"/>
          <p:cNvSpPr/>
          <p:nvPr/>
        </p:nvSpPr>
        <p:spPr>
          <a:xfrm>
            <a:off x="5365821" y="1137197"/>
            <a:ext cx="1556992" cy="726131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ysClr val="windowText" lastClr="000000"/>
                </a:solidFill>
              </a:rPr>
              <a:t>강의평가 질문 조회</a:t>
            </a:r>
          </a:p>
        </p:txBody>
      </p:sp>
      <p:sp>
        <p:nvSpPr>
          <p:cNvPr id="76" name="직사각형 75"/>
          <p:cNvSpPr/>
          <p:nvPr/>
        </p:nvSpPr>
        <p:spPr>
          <a:xfrm>
            <a:off x="2733650" y="3485405"/>
            <a:ext cx="1556992" cy="726131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권한 체크</a:t>
            </a:r>
          </a:p>
        </p:txBody>
      </p:sp>
      <p:cxnSp>
        <p:nvCxnSpPr>
          <p:cNvPr id="77" name="직선 화살표 연결선 76"/>
          <p:cNvCxnSpPr>
            <a:stCxn id="75" idx="2"/>
            <a:endCxn id="76" idx="0"/>
          </p:cNvCxnSpPr>
          <p:nvPr/>
        </p:nvCxnSpPr>
        <p:spPr>
          <a:xfrm flipH="1">
            <a:off x="3512146" y="1863328"/>
            <a:ext cx="2632171" cy="1622077"/>
          </a:xfrm>
          <a:prstGeom prst="straightConnector1">
            <a:avLst/>
          </a:prstGeom>
          <a:ln w="381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직사각형 77"/>
          <p:cNvSpPr/>
          <p:nvPr/>
        </p:nvSpPr>
        <p:spPr>
          <a:xfrm>
            <a:off x="5544126" y="3510493"/>
            <a:ext cx="1556992" cy="726131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화면 출력</a:t>
            </a:r>
          </a:p>
        </p:txBody>
      </p:sp>
      <p:grpSp>
        <p:nvGrpSpPr>
          <p:cNvPr id="79" name="그룹 78"/>
          <p:cNvGrpSpPr/>
          <p:nvPr/>
        </p:nvGrpSpPr>
        <p:grpSpPr>
          <a:xfrm rot="5672329">
            <a:off x="4122738" y="2429372"/>
            <a:ext cx="465295" cy="429840"/>
            <a:chOff x="5764817" y="2081712"/>
            <a:chExt cx="465295" cy="429840"/>
          </a:xfrm>
        </p:grpSpPr>
        <p:sp>
          <p:nvSpPr>
            <p:cNvPr id="80" name="타원 79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1" name="직선 연결선 80"/>
            <p:cNvCxnSpPr>
              <a:endCxn id="80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2" name="TextBox 81"/>
          <p:cNvSpPr txBox="1"/>
          <p:nvPr/>
        </p:nvSpPr>
        <p:spPr>
          <a:xfrm rot="19188507">
            <a:off x="3646872" y="2333483"/>
            <a:ext cx="798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/>
              <a:t>권한 정보</a:t>
            </a:r>
            <a:endParaRPr lang="ko-KR" altLang="en-US" sz="1600" dirty="0"/>
          </a:p>
        </p:txBody>
      </p:sp>
      <p:grpSp>
        <p:nvGrpSpPr>
          <p:cNvPr id="83" name="그룹 82"/>
          <p:cNvGrpSpPr/>
          <p:nvPr/>
        </p:nvGrpSpPr>
        <p:grpSpPr>
          <a:xfrm rot="2052325">
            <a:off x="6193422" y="2496557"/>
            <a:ext cx="465295" cy="429840"/>
            <a:chOff x="5764817" y="2081712"/>
            <a:chExt cx="465295" cy="429840"/>
          </a:xfrm>
        </p:grpSpPr>
        <p:sp>
          <p:nvSpPr>
            <p:cNvPr id="84" name="타원 83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5" name="직선 연결선 84"/>
            <p:cNvCxnSpPr>
              <a:endCxn id="84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6" name="TextBox 85"/>
          <p:cNvSpPr txBox="1"/>
          <p:nvPr/>
        </p:nvSpPr>
        <p:spPr>
          <a:xfrm rot="4709987">
            <a:off x="6404367" y="2595424"/>
            <a:ext cx="6575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/>
              <a:t>화면 명</a:t>
            </a:r>
            <a:endParaRPr lang="ko-KR" altLang="en-US" sz="1600" dirty="0"/>
          </a:p>
        </p:txBody>
      </p:sp>
      <p:sp>
        <p:nvSpPr>
          <p:cNvPr id="87" name="TextBox 86"/>
          <p:cNvSpPr txBox="1"/>
          <p:nvPr/>
        </p:nvSpPr>
        <p:spPr>
          <a:xfrm rot="4709987">
            <a:off x="5271202" y="2748312"/>
            <a:ext cx="79861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/>
              <a:t>권한 확인</a:t>
            </a:r>
            <a:endParaRPr lang="en-US" altLang="ko-KR" sz="1100" dirty="0"/>
          </a:p>
          <a:p>
            <a:pPr algn="ctr"/>
            <a:r>
              <a:rPr lang="ko-KR" altLang="en-US" sz="1100" dirty="0"/>
              <a:t>정보</a:t>
            </a:r>
            <a:endParaRPr lang="ko-KR" altLang="en-US" sz="1600" dirty="0"/>
          </a:p>
        </p:txBody>
      </p:sp>
      <p:cxnSp>
        <p:nvCxnSpPr>
          <p:cNvPr id="88" name="직선 화살표 연결선 87"/>
          <p:cNvCxnSpPr>
            <a:stCxn id="75" idx="2"/>
            <a:endCxn id="78" idx="0"/>
          </p:cNvCxnSpPr>
          <p:nvPr/>
        </p:nvCxnSpPr>
        <p:spPr>
          <a:xfrm>
            <a:off x="6144317" y="1863328"/>
            <a:ext cx="178305" cy="1647165"/>
          </a:xfrm>
          <a:prstGeom prst="straightConnector1">
            <a:avLst/>
          </a:prstGeom>
          <a:ln w="381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9" name="그룹 88"/>
          <p:cNvGrpSpPr/>
          <p:nvPr/>
        </p:nvGrpSpPr>
        <p:grpSpPr>
          <a:xfrm rot="2228231">
            <a:off x="5731063" y="2673668"/>
            <a:ext cx="465295" cy="429840"/>
            <a:chOff x="5764817" y="2081712"/>
            <a:chExt cx="465295" cy="429840"/>
          </a:xfrm>
        </p:grpSpPr>
        <p:sp>
          <p:nvSpPr>
            <p:cNvPr id="90" name="타원 89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1" name="직선 연결선 90"/>
            <p:cNvCxnSpPr>
              <a:endCxn id="90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2" name="직사각형 91"/>
          <p:cNvSpPr/>
          <p:nvPr/>
        </p:nvSpPr>
        <p:spPr>
          <a:xfrm>
            <a:off x="8132301" y="3515790"/>
            <a:ext cx="1556992" cy="726131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강의 평가 질문 조회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cxnSp>
        <p:nvCxnSpPr>
          <p:cNvPr id="93" name="직선 화살표 연결선 92"/>
          <p:cNvCxnSpPr>
            <a:stCxn id="75" idx="2"/>
            <a:endCxn id="92" idx="0"/>
          </p:cNvCxnSpPr>
          <p:nvPr/>
        </p:nvCxnSpPr>
        <p:spPr>
          <a:xfrm>
            <a:off x="6144317" y="1863328"/>
            <a:ext cx="2766480" cy="1652462"/>
          </a:xfrm>
          <a:prstGeom prst="straightConnector1">
            <a:avLst/>
          </a:prstGeom>
          <a:ln w="381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4" name="그룹 93"/>
          <p:cNvGrpSpPr/>
          <p:nvPr/>
        </p:nvGrpSpPr>
        <p:grpSpPr>
          <a:xfrm rot="16791279">
            <a:off x="4473212" y="2795239"/>
            <a:ext cx="465295" cy="429840"/>
            <a:chOff x="5764817" y="2081712"/>
            <a:chExt cx="465295" cy="429840"/>
          </a:xfrm>
        </p:grpSpPr>
        <p:sp>
          <p:nvSpPr>
            <p:cNvPr id="95" name="타원 94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6" name="직선 연결선 95"/>
            <p:cNvCxnSpPr>
              <a:endCxn id="95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7" name="TextBox 96"/>
          <p:cNvSpPr txBox="1"/>
          <p:nvPr/>
        </p:nvSpPr>
        <p:spPr>
          <a:xfrm rot="18901443">
            <a:off x="4551289" y="3077052"/>
            <a:ext cx="79861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/>
              <a:t>권한 확인</a:t>
            </a:r>
            <a:endParaRPr lang="en-US" altLang="ko-KR" sz="1100" dirty="0"/>
          </a:p>
          <a:p>
            <a:pPr algn="ctr"/>
            <a:r>
              <a:rPr lang="ko-KR" altLang="en-US" sz="1100" dirty="0"/>
              <a:t>정보</a:t>
            </a:r>
            <a:endParaRPr lang="ko-KR" altLang="en-US" sz="1600" dirty="0"/>
          </a:p>
        </p:txBody>
      </p:sp>
      <p:grpSp>
        <p:nvGrpSpPr>
          <p:cNvPr id="98" name="그룹 97"/>
          <p:cNvGrpSpPr/>
          <p:nvPr/>
        </p:nvGrpSpPr>
        <p:grpSpPr>
          <a:xfrm rot="21416685">
            <a:off x="7402477" y="2275347"/>
            <a:ext cx="465295" cy="429840"/>
            <a:chOff x="5764817" y="2081712"/>
            <a:chExt cx="465295" cy="429840"/>
          </a:xfrm>
        </p:grpSpPr>
        <p:sp>
          <p:nvSpPr>
            <p:cNvPr id="99" name="타원 98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0" name="직선 연결선 99"/>
            <p:cNvCxnSpPr>
              <a:endCxn id="99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1" name="TextBox 100"/>
          <p:cNvSpPr txBox="1"/>
          <p:nvPr/>
        </p:nvSpPr>
        <p:spPr>
          <a:xfrm rot="2373847">
            <a:off x="7479588" y="2068309"/>
            <a:ext cx="79861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/>
              <a:t>권한 확인</a:t>
            </a:r>
            <a:endParaRPr lang="en-US" altLang="ko-KR" sz="1100" dirty="0"/>
          </a:p>
          <a:p>
            <a:pPr algn="ctr"/>
            <a:r>
              <a:rPr lang="ko-KR" altLang="en-US" sz="1100" dirty="0"/>
              <a:t>정보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7471992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69</Words>
  <Application>Microsoft Office PowerPoint</Application>
  <PresentationFormat>와이드스크린</PresentationFormat>
  <Paragraphs>25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SunYoung Bae</dc:creator>
  <cp:lastModifiedBy>SunYoung Bae</cp:lastModifiedBy>
  <cp:revision>11</cp:revision>
  <dcterms:created xsi:type="dcterms:W3CDTF">2016-05-23T12:22:45Z</dcterms:created>
  <dcterms:modified xsi:type="dcterms:W3CDTF">2016-05-24T10:12:20Z</dcterms:modified>
</cp:coreProperties>
</file>