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83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0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1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9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5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2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6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1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7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0713-9BB5-48E5-B926-D675DA15F407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063B6-534F-46E5-8D9B-48CAD1BF9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7262" y="575100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조회 정보 입력</a:t>
            </a:r>
          </a:p>
        </p:txBody>
      </p:sp>
      <p:cxnSp>
        <p:nvCxnSpPr>
          <p:cNvPr id="5" name="직선 화살표 연결선 4"/>
          <p:cNvCxnSpPr>
            <a:endCxn id="4" idx="0"/>
          </p:cNvCxnSpPr>
          <p:nvPr/>
        </p:nvCxnSpPr>
        <p:spPr>
          <a:xfrm flipH="1">
            <a:off x="965758" y="3390704"/>
            <a:ext cx="1407992" cy="236029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250338" y="573507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조회 처리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01416" y="573507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조회 결과 출력</a:t>
            </a:r>
          </a:p>
        </p:txBody>
      </p:sp>
      <p:cxnSp>
        <p:nvCxnSpPr>
          <p:cNvPr id="8" name="직선 화살표 연결선 7"/>
          <p:cNvCxnSpPr>
            <a:endCxn id="58" idx="0"/>
          </p:cNvCxnSpPr>
          <p:nvPr/>
        </p:nvCxnSpPr>
        <p:spPr>
          <a:xfrm flipH="1">
            <a:off x="2612566" y="854134"/>
            <a:ext cx="3052914" cy="182051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59" idx="0"/>
          </p:cNvCxnSpPr>
          <p:nvPr/>
        </p:nvCxnSpPr>
        <p:spPr>
          <a:xfrm>
            <a:off x="6488989" y="854134"/>
            <a:ext cx="2990923" cy="181043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2896881">
            <a:off x="9466996" y="4284849"/>
            <a:ext cx="465295" cy="429840"/>
            <a:chOff x="5764817" y="2081712"/>
            <a:chExt cx="465295" cy="429840"/>
          </a:xfrm>
        </p:grpSpPr>
        <p:sp>
          <p:nvSpPr>
            <p:cNvPr id="11" name="타원 1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>
              <a:endCxn id="1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 rot="5400000">
            <a:off x="8946934" y="4402619"/>
            <a:ext cx="2076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결과 조회 결과 정보</a:t>
            </a:r>
          </a:p>
        </p:txBody>
      </p:sp>
      <p:grpSp>
        <p:nvGrpSpPr>
          <p:cNvPr id="14" name="그룹 13"/>
          <p:cNvGrpSpPr/>
          <p:nvPr/>
        </p:nvGrpSpPr>
        <p:grpSpPr>
          <a:xfrm rot="15574914">
            <a:off x="1204227" y="4270583"/>
            <a:ext cx="465295" cy="429840"/>
            <a:chOff x="5764817" y="2081712"/>
            <a:chExt cx="465295" cy="429840"/>
          </a:xfrm>
        </p:grpSpPr>
        <p:sp>
          <p:nvSpPr>
            <p:cNvPr id="15" name="타원 1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>
              <a:endCxn id="1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 rot="18229046">
            <a:off x="180832" y="4227992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조회할 강의평가 결과 정보</a:t>
            </a:r>
            <a:endParaRPr lang="ko-KR" altLang="en-US" sz="1600" dirty="0"/>
          </a:p>
        </p:txBody>
      </p:sp>
      <p:grpSp>
        <p:nvGrpSpPr>
          <p:cNvPr id="18" name="그룹 17"/>
          <p:cNvGrpSpPr/>
          <p:nvPr/>
        </p:nvGrpSpPr>
        <p:grpSpPr>
          <a:xfrm rot="13820247">
            <a:off x="6014645" y="4499494"/>
            <a:ext cx="465295" cy="429840"/>
            <a:chOff x="5764817" y="2081712"/>
            <a:chExt cx="465295" cy="429840"/>
          </a:xfrm>
        </p:grpSpPr>
        <p:sp>
          <p:nvSpPr>
            <p:cNvPr id="19" name="타원 1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endCxn id="1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/>
          <p:cNvSpPr/>
          <p:nvPr/>
        </p:nvSpPr>
        <p:spPr>
          <a:xfrm>
            <a:off x="5268197" y="12800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조회</a:t>
            </a:r>
          </a:p>
        </p:txBody>
      </p:sp>
      <p:grpSp>
        <p:nvGrpSpPr>
          <p:cNvPr id="22" name="그룹 21"/>
          <p:cNvGrpSpPr/>
          <p:nvPr/>
        </p:nvGrpSpPr>
        <p:grpSpPr>
          <a:xfrm rot="2854460">
            <a:off x="5622474" y="3884569"/>
            <a:ext cx="465295" cy="429840"/>
            <a:chOff x="5764817" y="2081712"/>
            <a:chExt cx="465295" cy="429840"/>
          </a:xfrm>
        </p:grpSpPr>
        <p:sp>
          <p:nvSpPr>
            <p:cNvPr id="23" name="타원 2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>
              <a:endCxn id="2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 rot="16200000">
            <a:off x="4906769" y="3814173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cxnSp>
        <p:nvCxnSpPr>
          <p:cNvPr id="26" name="직선 화살표 연결선 25"/>
          <p:cNvCxnSpPr>
            <a:stCxn id="21" idx="2"/>
            <a:endCxn id="57" idx="0"/>
          </p:cNvCxnSpPr>
          <p:nvPr/>
        </p:nvCxnSpPr>
        <p:spPr>
          <a:xfrm flipH="1">
            <a:off x="6046239" y="854134"/>
            <a:ext cx="454" cy="181044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 rot="14051352">
            <a:off x="2808845" y="4252318"/>
            <a:ext cx="465295" cy="429840"/>
            <a:chOff x="5764817" y="2081712"/>
            <a:chExt cx="465295" cy="429840"/>
          </a:xfrm>
        </p:grpSpPr>
        <p:sp>
          <p:nvSpPr>
            <p:cNvPr id="28" name="타원 2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endCxn id="2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 rot="16200000">
            <a:off x="2273209" y="4320120"/>
            <a:ext cx="206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결과 리스트 정보</a:t>
            </a:r>
            <a:endParaRPr lang="ko-KR" altLang="en-US" sz="1600" dirty="0"/>
          </a:p>
        </p:txBody>
      </p:sp>
      <p:grpSp>
        <p:nvGrpSpPr>
          <p:cNvPr id="31" name="그룹 30"/>
          <p:cNvGrpSpPr/>
          <p:nvPr/>
        </p:nvGrpSpPr>
        <p:grpSpPr>
          <a:xfrm rot="2855626">
            <a:off x="5624885" y="5042222"/>
            <a:ext cx="465295" cy="429840"/>
            <a:chOff x="5764817" y="2081712"/>
            <a:chExt cx="465295" cy="429840"/>
          </a:xfrm>
        </p:grpSpPr>
        <p:sp>
          <p:nvSpPr>
            <p:cNvPr id="32" name="타원 3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endCxn id="3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 rot="16200000">
            <a:off x="4991870" y="4902104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</a:t>
            </a:r>
            <a:r>
              <a:rPr lang="ko-KR" altLang="en-US" sz="1100" dirty="0" smtClean="0"/>
              <a:t>결과</a:t>
            </a:r>
            <a:endParaRPr lang="en-US" altLang="ko-KR" sz="1100" dirty="0" smtClean="0"/>
          </a:p>
          <a:p>
            <a:r>
              <a:rPr lang="ko-KR" altLang="en-US" sz="1100" dirty="0" smtClean="0"/>
              <a:t> </a:t>
            </a:r>
            <a:r>
              <a:rPr lang="ko-KR" altLang="en-US" sz="1100" dirty="0"/>
              <a:t>리스트 정보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 rot="5400000">
            <a:off x="5556906" y="4432085"/>
            <a:ext cx="1913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조회된 강의평가</a:t>
            </a:r>
            <a:r>
              <a:rPr lang="en-US" altLang="ko-KR" sz="1100" dirty="0"/>
              <a:t> </a:t>
            </a:r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sp>
        <p:nvSpPr>
          <p:cNvPr id="48" name="직사각형 47"/>
          <p:cNvSpPr/>
          <p:nvPr/>
        </p:nvSpPr>
        <p:spPr>
          <a:xfrm>
            <a:off x="2128378" y="573507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>
                <a:solidFill>
                  <a:sysClr val="windowText" lastClr="000000"/>
                </a:solidFill>
              </a:rPr>
              <a:t>결과 정보 읽음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267743" y="266457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처리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834070" y="267465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입력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701416" y="266457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71" name="직선 화살표 연결선 70"/>
          <p:cNvCxnSpPr>
            <a:endCxn id="48" idx="0"/>
          </p:cNvCxnSpPr>
          <p:nvPr/>
        </p:nvCxnSpPr>
        <p:spPr>
          <a:xfrm>
            <a:off x="2902787" y="3381308"/>
            <a:ext cx="4087" cy="235376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57" idx="2"/>
            <a:endCxn id="6" idx="0"/>
          </p:cNvCxnSpPr>
          <p:nvPr/>
        </p:nvCxnSpPr>
        <p:spPr>
          <a:xfrm flipH="1">
            <a:off x="6028834" y="3390705"/>
            <a:ext cx="17405" cy="234437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9" idx="2"/>
            <a:endCxn id="7" idx="0"/>
          </p:cNvCxnSpPr>
          <p:nvPr/>
        </p:nvCxnSpPr>
        <p:spPr>
          <a:xfrm>
            <a:off x="9479912" y="3390704"/>
            <a:ext cx="0" cy="234437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43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50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 Bae</dc:creator>
  <cp:lastModifiedBy>SunYoung Bae</cp:lastModifiedBy>
  <cp:revision>2</cp:revision>
  <dcterms:created xsi:type="dcterms:W3CDTF">2016-05-30T10:22:57Z</dcterms:created>
  <dcterms:modified xsi:type="dcterms:W3CDTF">2016-05-30T10:39:05Z</dcterms:modified>
</cp:coreProperties>
</file>