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19"/>
  </p:notesMasterIdLst>
  <p:handoutMasterIdLst>
    <p:handoutMasterId r:id="rId20"/>
  </p:handoutMasterIdLst>
  <p:sldIdLst>
    <p:sldId id="685" r:id="rId2"/>
    <p:sldId id="455" r:id="rId3"/>
    <p:sldId id="737" r:id="rId4"/>
    <p:sldId id="741" r:id="rId5"/>
    <p:sldId id="742" r:id="rId6"/>
    <p:sldId id="743" r:id="rId7"/>
    <p:sldId id="749" r:id="rId8"/>
    <p:sldId id="744" r:id="rId9"/>
    <p:sldId id="745" r:id="rId10"/>
    <p:sldId id="746" r:id="rId11"/>
    <p:sldId id="747" r:id="rId12"/>
    <p:sldId id="748" r:id="rId13"/>
    <p:sldId id="750" r:id="rId14"/>
    <p:sldId id="751" r:id="rId15"/>
    <p:sldId id="752" r:id="rId16"/>
    <p:sldId id="753" r:id="rId17"/>
    <p:sldId id="754" r:id="rId18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86330" autoAdjust="0"/>
  </p:normalViewPr>
  <p:slideViewPr>
    <p:cSldViewPr snapToGrid="0">
      <p:cViewPr varScale="1">
        <p:scale>
          <a:sx n="54" d="100"/>
          <a:sy n="54" d="100"/>
        </p:scale>
        <p:origin x="84" y="2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3120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5481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04395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1857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5873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33731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9458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5026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24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2011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27122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82454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1238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1464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5818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성공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1690979"/>
            <a:ext cx="8545286" cy="50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47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실패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" y="1729808"/>
            <a:ext cx="8588829" cy="50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7042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결과 출력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7" y="1729808"/>
            <a:ext cx="8292691" cy="49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7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3006"/>
              </p:ext>
            </p:extLst>
          </p:nvPr>
        </p:nvGraphicFramePr>
        <p:xfrm>
          <a:off x="459382" y="1386988"/>
          <a:ext cx="4401952" cy="5277448"/>
        </p:xfrm>
        <a:graphic>
          <a:graphicData uri="http://schemas.openxmlformats.org/drawingml/2006/table">
            <a:tbl>
              <a:tblPr/>
              <a:tblGrid>
                <a:gridCol w="733644"/>
                <a:gridCol w="733644"/>
                <a:gridCol w="733644"/>
                <a:gridCol w="733644"/>
                <a:gridCol w="733644"/>
                <a:gridCol w="733732"/>
              </a:tblGrid>
              <a:tr h="271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16"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검색정보를 받아옴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date1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expirationDateStart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date2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초기화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inputSum1 = "NULL";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ResultSet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null;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및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//DB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접속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Class.forName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com.mysql.jdbc.Driver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jdbc:mysql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://kumoh.info:3306/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Connection con =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DriverManager.getConnection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sogongRoot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Statement stat =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con.createStatement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 질문 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sql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"Select * from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강의평가결과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where ";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766"/>
              </p:ext>
            </p:extLst>
          </p:nvPr>
        </p:nvGraphicFramePr>
        <p:xfrm>
          <a:off x="5123048" y="96862"/>
          <a:ext cx="4401952" cy="6589562"/>
        </p:xfrm>
        <a:graphic>
          <a:graphicData uri="http://schemas.openxmlformats.org/drawingml/2006/table">
            <a:tbl>
              <a:tblPr/>
              <a:tblGrid>
                <a:gridCol w="4401952"/>
              </a:tblGrid>
              <a:tr h="5116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inputSum1 = 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='"+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+"'";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if("chk1".equals(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주관식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if("chk2".equals(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객관식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//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쿼리문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작성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inputSum1;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stat.executeQuery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catch(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SQLException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out.println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e 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%&gt;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852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 일지 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34909"/>
              </p:ext>
            </p:extLst>
          </p:nvPr>
        </p:nvGraphicFramePr>
        <p:xfrm>
          <a:off x="505639" y="1969221"/>
          <a:ext cx="8728302" cy="4026844"/>
        </p:xfrm>
        <a:graphic>
          <a:graphicData uri="http://schemas.openxmlformats.org/drawingml/2006/table">
            <a:tbl>
              <a:tblPr/>
              <a:tblGrid>
                <a:gridCol w="1598128"/>
                <a:gridCol w="2367213"/>
                <a:gridCol w="1261653"/>
                <a:gridCol w="1165517"/>
                <a:gridCol w="895115"/>
                <a:gridCol w="1440676"/>
              </a:tblGrid>
              <a:tr h="57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교육센터 운영관리 시스템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2016.06.07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MD4218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기록일지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RC4218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및 라인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오류 기록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#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947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 문제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14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실행 시 오류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SQLException,lookUpCourseEvalQuestion,1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973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18521"/>
              </p:ext>
            </p:extLst>
          </p:nvPr>
        </p:nvGraphicFramePr>
        <p:xfrm>
          <a:off x="381000" y="2095878"/>
          <a:ext cx="9144000" cy="4334902"/>
        </p:xfrm>
        <a:graphic>
          <a:graphicData uri="http://schemas.openxmlformats.org/drawingml/2006/table">
            <a:tbl>
              <a:tblPr/>
              <a:tblGrid>
                <a:gridCol w="2046542"/>
                <a:gridCol w="2462557"/>
                <a:gridCol w="2108899"/>
                <a:gridCol w="2526002"/>
              </a:tblGrid>
              <a:tr h="632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PGM4218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 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0" indent="-254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강의평가 결과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작성자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이도예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5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설명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lookUpCourseEvalQuestion.jsp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접속 후 강의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</a:t>
                      </a: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테이블에서 입력 받은 정보를 조회를 한다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542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04278" y="651603"/>
            <a:ext cx="5306059" cy="293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60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60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4800" b="1" kern="0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sz="4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6514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21536"/>
              </p:ext>
            </p:extLst>
          </p:nvPr>
        </p:nvGraphicFramePr>
        <p:xfrm>
          <a:off x="-1" y="7027"/>
          <a:ext cx="9906001" cy="6850971"/>
        </p:xfrm>
        <a:graphic>
          <a:graphicData uri="http://schemas.openxmlformats.org/drawingml/2006/table">
            <a:tbl>
              <a:tblPr/>
              <a:tblGrid>
                <a:gridCol w="947999"/>
                <a:gridCol w="689637"/>
                <a:gridCol w="535938"/>
                <a:gridCol w="1439056"/>
                <a:gridCol w="794478"/>
                <a:gridCol w="794479"/>
                <a:gridCol w="749508"/>
                <a:gridCol w="824459"/>
                <a:gridCol w="659567"/>
                <a:gridCol w="760375"/>
                <a:gridCol w="543770"/>
                <a:gridCol w="531564"/>
                <a:gridCol w="635171"/>
              </a:tblGrid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2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기능식별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시스템 구조도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프로그램명세서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검사일지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PGM4201 ~ PGM4204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MD4025~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/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MS4210~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PGM4210 ~ PGM4215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1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PGM4216 ~ PGM4220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+mn-ea"/>
                        </a:rPr>
                        <a:t>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질문지 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5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PGM4206 ~ PGM4230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298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1280"/>
              </p:ext>
            </p:extLst>
          </p:nvPr>
        </p:nvGraphicFramePr>
        <p:xfrm>
          <a:off x="381000" y="2317855"/>
          <a:ext cx="8951685" cy="3313687"/>
        </p:xfrm>
        <a:graphic>
          <a:graphicData uri="http://schemas.openxmlformats.org/drawingml/2006/table">
            <a:tbl>
              <a:tblPr/>
              <a:tblGrid>
                <a:gridCol w="2983895"/>
                <a:gridCol w="2983895"/>
                <a:gridCol w="2983895"/>
              </a:tblGrid>
              <a:tr h="1120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환경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교육센터 운영관리 시스템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환경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개발 언어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3976" y="1529753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2800" b="1" dirty="0" smtClean="0"/>
              <a:t>목표 일정 </a:t>
            </a:r>
            <a:r>
              <a:rPr lang="en-US" altLang="ko-KR" sz="2800" b="1" dirty="0" smtClean="0"/>
              <a:t>: 2016. 06. 08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22683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000" y="1847517"/>
            <a:ext cx="91440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문서는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한글 파일</a:t>
            </a:r>
            <a:r>
              <a:rPr lang="en-US" altLang="ko-KR" sz="2800" kern="0" spc="-50" dirty="0"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latin typeface="맑은 고딕" panose="020B0503020000020004" pitchFamily="50" charset="-127"/>
              </a:rPr>
              <a:t>hwp</a:t>
            </a:r>
            <a:r>
              <a:rPr lang="en-US" altLang="ko-KR" sz="2800" kern="0" spc="-50" dirty="0" smtClean="0">
                <a:latin typeface="맑은 고딕" panose="020B0503020000020004" pitchFamily="50" charset="-127"/>
              </a:rPr>
              <a:t>)</a:t>
            </a:r>
            <a:endParaRPr lang="en-US" altLang="ko-KR" sz="3200" kern="0" spc="-50" dirty="0" smtClean="0">
              <a:latin typeface="맑은 고딕" panose="020B0503020000020004" pitchFamily="50" charset="-127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발표 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자료는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파워포인트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ppt</a:t>
            </a:r>
            <a:r>
              <a:rPr lang="en-US" altLang="ko-KR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산출물은 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고객과 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PM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승인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이 </a:t>
            </a: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필요 및 </a:t>
            </a:r>
            <a:r>
              <a:rPr lang="ko-KR" altLang="en-US" sz="3200" b="1" kern="0" spc="-5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공식화</a:t>
            </a:r>
            <a:endParaRPr lang="ko-KR" altLang="en-US" sz="1800" kern="0" spc="-50" dirty="0">
              <a:solidFill>
                <a:srgbClr val="000000"/>
              </a:solidFill>
              <a:effectLst/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814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3300"/>
              </p:ext>
            </p:extLst>
          </p:nvPr>
        </p:nvGraphicFramePr>
        <p:xfrm>
          <a:off x="381000" y="1460982"/>
          <a:ext cx="9144002" cy="5294290"/>
        </p:xfrm>
        <a:graphic>
          <a:graphicData uri="http://schemas.openxmlformats.org/drawingml/2006/table">
            <a:tbl>
              <a:tblPr/>
              <a:tblGrid>
                <a:gridCol w="1306286"/>
                <a:gridCol w="1306286"/>
                <a:gridCol w="2057399"/>
                <a:gridCol w="2017486"/>
                <a:gridCol w="1204686"/>
                <a:gridCol w="1251859"/>
              </a:tblGrid>
              <a:tr h="527643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업무 분류표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27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프로그램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담당자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검사자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992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관리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등록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MD4201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MD4204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PGM4201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수정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MD4205 ~ MD4209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4205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삭제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MD4210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PGM4210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MD4216 ~ MD4220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PGM4216 ~ PGM4220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617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수행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MD4221 ~ MD4225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PGM4221 ~ PGM4225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결과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MD4226 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PGM4226 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152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58667"/>
            <a:ext cx="9314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5400" b="1" dirty="0" smtClean="0">
                <a:latin typeface="+mj-ea"/>
                <a:ea typeface="+mj-ea"/>
              </a:rPr>
              <a:t>2016. 06. 01 ~ 2016. 06. 08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70809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메인 화면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5" y="1729808"/>
            <a:ext cx="8461129" cy="49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219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입력 성공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1" y="1934779"/>
            <a:ext cx="8015558" cy="47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091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입력 실패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0" y="1876990"/>
            <a:ext cx="8413000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812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9237</TotalTime>
  <Words>891</Words>
  <Application>Microsoft Office PowerPoint</Application>
  <PresentationFormat>A4 용지(210x297mm)</PresentationFormat>
  <Paragraphs>328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Tw Cen MT</vt:lpstr>
      <vt:lpstr>나눔고딕</vt:lpstr>
      <vt:lpstr>맑은 고딕</vt:lpstr>
      <vt:lpstr>바탕체</vt:lpstr>
      <vt:lpstr>함초롬돋움</vt:lpstr>
      <vt:lpstr>Arial</vt:lpstr>
      <vt:lpstr>Tahoma</vt:lpstr>
      <vt:lpstr>Wingdings 3</vt:lpstr>
      <vt:lpstr>물방울</vt:lpstr>
      <vt:lpstr>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JIHUN</cp:lastModifiedBy>
  <cp:revision>1296</cp:revision>
  <dcterms:created xsi:type="dcterms:W3CDTF">2007-11-23T12:27:56Z</dcterms:created>
  <dcterms:modified xsi:type="dcterms:W3CDTF">2016-06-20T16:51:25Z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