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06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54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21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8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0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93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7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98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96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58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5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149-083B-4E52-BE45-474D1FA26F9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C03C-EDC1-4EB0-B91E-0EEC7BB4EC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7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4865183" y="62939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43932" y="2930408"/>
            <a:ext cx="1556992" cy="71393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262839" y="292474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65183" y="29247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 평가 질문 등록 변환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95" idx="2"/>
            <a:endCxn id="96" idx="0"/>
          </p:cNvCxnSpPr>
          <p:nvPr/>
        </p:nvCxnSpPr>
        <p:spPr>
          <a:xfrm flipH="1">
            <a:off x="2522428" y="1355527"/>
            <a:ext cx="3121251" cy="15748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2"/>
            <a:endCxn id="98" idx="0"/>
          </p:cNvCxnSpPr>
          <p:nvPr/>
        </p:nvCxnSpPr>
        <p:spPr>
          <a:xfrm>
            <a:off x="5643679" y="1355527"/>
            <a:ext cx="0" cy="156921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2"/>
            <a:endCxn id="97" idx="0"/>
          </p:cNvCxnSpPr>
          <p:nvPr/>
        </p:nvCxnSpPr>
        <p:spPr>
          <a:xfrm>
            <a:off x="5643679" y="1355527"/>
            <a:ext cx="3397656" cy="156921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43930" y="4706192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 대상 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990551" y="470052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 대상 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 저</a:t>
            </a:r>
            <a:r>
              <a:rPr lang="ko-KR" altLang="en-US" sz="1100" dirty="0" smtClean="0">
                <a:solidFill>
                  <a:schemeClr val="tx1"/>
                </a:solidFill>
              </a:rPr>
              <a:t>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>
            <a:stCxn id="96" idx="2"/>
            <a:endCxn id="113" idx="0"/>
          </p:cNvCxnSpPr>
          <p:nvPr/>
        </p:nvCxnSpPr>
        <p:spPr>
          <a:xfrm flipH="1">
            <a:off x="2522426" y="3644343"/>
            <a:ext cx="2" cy="106184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8" idx="2"/>
            <a:endCxn id="115" idx="0"/>
          </p:cNvCxnSpPr>
          <p:nvPr/>
        </p:nvCxnSpPr>
        <p:spPr>
          <a:xfrm flipH="1">
            <a:off x="4769047" y="3650872"/>
            <a:ext cx="874632" cy="104965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5858713" y="4699567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등록 권한 확인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>
            <a:stCxn id="98" idx="2"/>
            <a:endCxn id="130" idx="0"/>
          </p:cNvCxnSpPr>
          <p:nvPr/>
        </p:nvCxnSpPr>
        <p:spPr>
          <a:xfrm>
            <a:off x="5643679" y="3650872"/>
            <a:ext cx="993530" cy="104869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8270619" y="4699567"/>
            <a:ext cx="1556992" cy="71393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권한 확인 오류 정보  출력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97" idx="2"/>
            <a:endCxn id="135" idx="0"/>
          </p:cNvCxnSpPr>
          <p:nvPr/>
        </p:nvCxnSpPr>
        <p:spPr>
          <a:xfrm>
            <a:off x="9041335" y="3650871"/>
            <a:ext cx="7780" cy="104869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 rot="458640">
            <a:off x="5775623" y="4077166"/>
            <a:ext cx="465295" cy="429840"/>
            <a:chOff x="5764817" y="2081712"/>
            <a:chExt cx="465295" cy="429840"/>
          </a:xfrm>
        </p:grpSpPr>
        <p:sp>
          <p:nvSpPr>
            <p:cNvPr id="140" name="타원 1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그룹 141"/>
          <p:cNvGrpSpPr/>
          <p:nvPr/>
        </p:nvGrpSpPr>
        <p:grpSpPr>
          <a:xfrm rot="11204449">
            <a:off x="6152598" y="3926196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6528590" y="408873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46" name="그룹 145"/>
          <p:cNvGrpSpPr/>
          <p:nvPr/>
        </p:nvGrpSpPr>
        <p:grpSpPr>
          <a:xfrm rot="13811748">
            <a:off x="1990600" y="3911289"/>
            <a:ext cx="465295" cy="429840"/>
            <a:chOff x="5764817" y="2081712"/>
            <a:chExt cx="465295" cy="429840"/>
          </a:xfrm>
        </p:grpSpPr>
        <p:sp>
          <p:nvSpPr>
            <p:cNvPr id="147" name="타원 1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208831" y="4156147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 smtClean="0"/>
              <a:t>등록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대상 정보</a:t>
            </a:r>
            <a:endParaRPr lang="ko-KR" altLang="en-US" sz="1000" dirty="0"/>
          </a:p>
        </p:txBody>
      </p:sp>
      <p:grpSp>
        <p:nvGrpSpPr>
          <p:cNvPr id="150" name="그룹 149"/>
          <p:cNvGrpSpPr/>
          <p:nvPr/>
        </p:nvGrpSpPr>
        <p:grpSpPr>
          <a:xfrm rot="5400000">
            <a:off x="4716677" y="3955195"/>
            <a:ext cx="465295" cy="429840"/>
            <a:chOff x="5764817" y="2081712"/>
            <a:chExt cx="465295" cy="429840"/>
          </a:xfrm>
        </p:grpSpPr>
        <p:sp>
          <p:nvSpPr>
            <p:cNvPr id="151" name="타원 15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>
              <a:endCxn id="15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3059210" y="3989151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강의평가 </a:t>
            </a:r>
            <a:r>
              <a:rPr lang="ko-KR" altLang="en-US" sz="1000" smtClean="0"/>
              <a:t>질문 등록 대상 </a:t>
            </a:r>
            <a:r>
              <a:rPr lang="ko-KR" altLang="en-US" sz="1000" dirty="0"/>
              <a:t>정보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69892" y="43339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155" name="그룹 154"/>
          <p:cNvGrpSpPr/>
          <p:nvPr/>
        </p:nvGrpSpPr>
        <p:grpSpPr>
          <a:xfrm rot="13685087">
            <a:off x="5615883" y="2011255"/>
            <a:ext cx="465295" cy="429840"/>
            <a:chOff x="5764817" y="2081712"/>
            <a:chExt cx="465295" cy="429840"/>
          </a:xfrm>
        </p:grpSpPr>
        <p:sp>
          <p:nvSpPr>
            <p:cNvPr id="156" name="타원 15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>
              <a:endCxn id="15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912367" y="224006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59" name="그룹 158"/>
          <p:cNvGrpSpPr/>
          <p:nvPr/>
        </p:nvGrpSpPr>
        <p:grpSpPr>
          <a:xfrm rot="17804769">
            <a:off x="3348951" y="1983098"/>
            <a:ext cx="465295" cy="429840"/>
            <a:chOff x="5764817" y="2081712"/>
            <a:chExt cx="465295" cy="429840"/>
          </a:xfrm>
        </p:grpSpPr>
        <p:sp>
          <p:nvSpPr>
            <p:cNvPr id="160" name="타원 15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endCxn id="16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415319" y="1843642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 smtClean="0"/>
              <a:t>등록 대상 정보</a:t>
            </a:r>
            <a:endParaRPr lang="ko-KR" altLang="en-US" sz="1000" dirty="0"/>
          </a:p>
        </p:txBody>
      </p:sp>
      <p:grpSp>
        <p:nvGrpSpPr>
          <p:cNvPr id="163" name="그룹 162"/>
          <p:cNvGrpSpPr/>
          <p:nvPr/>
        </p:nvGrpSpPr>
        <p:grpSpPr>
          <a:xfrm rot="2877345">
            <a:off x="5197628" y="2281271"/>
            <a:ext cx="465295" cy="429840"/>
            <a:chOff x="5764817" y="2081712"/>
            <a:chExt cx="465295" cy="429840"/>
          </a:xfrm>
        </p:grpSpPr>
        <p:sp>
          <p:nvSpPr>
            <p:cNvPr id="164" name="타원 16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>
              <a:endCxn id="16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3528507" y="245324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</a:t>
            </a:r>
            <a:r>
              <a:rPr lang="ko-KR" altLang="en-US" sz="1000" dirty="0" smtClean="0"/>
              <a:t>질문 </a:t>
            </a:r>
            <a:r>
              <a:rPr lang="ko-KR" altLang="en-US" sz="1000" dirty="0" smtClean="0"/>
              <a:t>등록 대상 정보</a:t>
            </a:r>
            <a:endParaRPr lang="ko-KR" altLang="en-US" sz="1000" dirty="0"/>
          </a:p>
        </p:txBody>
      </p:sp>
      <p:grpSp>
        <p:nvGrpSpPr>
          <p:cNvPr id="167" name="그룹 166"/>
          <p:cNvGrpSpPr/>
          <p:nvPr/>
        </p:nvGrpSpPr>
        <p:grpSpPr>
          <a:xfrm rot="20884449">
            <a:off x="7139883" y="1719707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7303843" y="1683467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71" name="그룹 170"/>
          <p:cNvGrpSpPr/>
          <p:nvPr/>
        </p:nvGrpSpPr>
        <p:grpSpPr>
          <a:xfrm rot="2885090">
            <a:off x="9034944" y="3906314"/>
            <a:ext cx="465295" cy="429840"/>
            <a:chOff x="5764817" y="2081712"/>
            <a:chExt cx="465295" cy="429840"/>
          </a:xfrm>
        </p:grpSpPr>
        <p:sp>
          <p:nvSpPr>
            <p:cNvPr id="172" name="타원 17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>
              <a:endCxn id="17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9291670" y="401584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175" name="그룹 174"/>
          <p:cNvGrpSpPr/>
          <p:nvPr/>
        </p:nvGrpSpPr>
        <p:grpSpPr>
          <a:xfrm rot="2877345">
            <a:off x="5197628" y="1645168"/>
            <a:ext cx="465295" cy="429840"/>
            <a:chOff x="5764817" y="2081712"/>
            <a:chExt cx="465295" cy="429840"/>
          </a:xfrm>
        </p:grpSpPr>
        <p:sp>
          <p:nvSpPr>
            <p:cNvPr id="176" name="타원 1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>
              <a:endCxn id="1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4633787" y="182924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214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80</Words>
  <Application>Microsoft Office PowerPoint</Application>
  <PresentationFormat>사용자 지정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Registered User</cp:lastModifiedBy>
  <cp:revision>19</cp:revision>
  <dcterms:created xsi:type="dcterms:W3CDTF">2016-05-29T15:27:43Z</dcterms:created>
  <dcterms:modified xsi:type="dcterms:W3CDTF">2016-05-30T15:08:28Z</dcterms:modified>
</cp:coreProperties>
</file>