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5977721" y="1040954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12089" y="105609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33714" y="1751986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5977479" y="21172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 rot="2923195">
            <a:off x="5520145" y="1128217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6200000">
            <a:off x="4906199" y="123527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19912876">
            <a:off x="6434506" y="2972893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5692122" y="280926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 오류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144" name="그룹 143"/>
          <p:cNvGrpSpPr/>
          <p:nvPr/>
        </p:nvGrpSpPr>
        <p:grpSpPr>
          <a:xfrm rot="14510228">
            <a:off x="4873309" y="2226542"/>
            <a:ext cx="465295" cy="429840"/>
            <a:chOff x="5764817" y="2081712"/>
            <a:chExt cx="465295" cy="429840"/>
          </a:xfrm>
        </p:grpSpPr>
        <p:sp>
          <p:nvSpPr>
            <p:cNvPr id="145" name="타원 14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endCxn id="14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 rot="17697941">
            <a:off x="4273344" y="2074393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142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17</cp:revision>
  <dcterms:created xsi:type="dcterms:W3CDTF">2016-05-30T10:22:57Z</dcterms:created>
  <dcterms:modified xsi:type="dcterms:W3CDTF">2016-05-30T15:17:55Z</dcterms:modified>
</cp:coreProperties>
</file>