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BE0A-BBFD-44DD-968D-54267A93D18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271532" y="594212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정보 수정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46600" y="7028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819" y="1832263"/>
            <a:ext cx="1524000" cy="789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47758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9885" y="181494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5713" y="2866461"/>
            <a:ext cx="1524000" cy="7838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3719" y="5938584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권한 확인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87687" y="4516556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 결과 정보 출력</a:t>
            </a:r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50819" y="904955"/>
            <a:ext cx="3617467" cy="927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5308600" y="859991"/>
            <a:ext cx="349113" cy="2006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5657713" y="3650276"/>
            <a:ext cx="2458006" cy="2288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 flipH="1">
            <a:off x="5033532" y="3650276"/>
            <a:ext cx="624181" cy="2291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6" idx="0"/>
          </p:cNvCxnSpPr>
          <p:nvPr/>
        </p:nvCxnSpPr>
        <p:spPr>
          <a:xfrm flipH="1">
            <a:off x="762000" y="2621972"/>
            <a:ext cx="588819" cy="185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0"/>
          </p:cNvCxnSpPr>
          <p:nvPr/>
        </p:nvCxnSpPr>
        <p:spPr>
          <a:xfrm>
            <a:off x="5681514" y="847083"/>
            <a:ext cx="4190371" cy="96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 flipH="1">
            <a:off x="9649687" y="2604651"/>
            <a:ext cx="222198" cy="1911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3" idx="0"/>
          </p:cNvCxnSpPr>
          <p:nvPr/>
        </p:nvCxnSpPr>
        <p:spPr>
          <a:xfrm>
            <a:off x="10106891" y="2632018"/>
            <a:ext cx="1294473" cy="187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639364" y="4506510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확인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오류 정보 출력</a:t>
            </a:r>
          </a:p>
        </p:txBody>
      </p:sp>
      <p:sp>
        <p:nvSpPr>
          <p:cNvPr id="2" name="TextBox 1"/>
          <p:cNvSpPr txBox="1"/>
          <p:nvPr/>
        </p:nvSpPr>
        <p:spPr>
          <a:xfrm rot="17309304">
            <a:off x="-66550" y="3282670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25" name="TextBox 24"/>
          <p:cNvSpPr txBox="1"/>
          <p:nvPr/>
        </p:nvSpPr>
        <p:spPr>
          <a:xfrm rot="20690771">
            <a:off x="1005390" y="115367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33" name="그룹 32"/>
          <p:cNvGrpSpPr/>
          <p:nvPr/>
        </p:nvGrpSpPr>
        <p:grpSpPr>
          <a:xfrm rot="20252843">
            <a:off x="8135335" y="1041362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14564034">
            <a:off x="578369" y="3255713"/>
            <a:ext cx="465295" cy="429840"/>
            <a:chOff x="5764817" y="2081712"/>
            <a:chExt cx="465295" cy="429840"/>
          </a:xfrm>
        </p:grpSpPr>
        <p:sp>
          <p:nvSpPr>
            <p:cNvPr id="38" name="타원 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endCxn id="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1806653" y="5942121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50" name="직선 화살표 연결선 49"/>
          <p:cNvCxnSpPr>
            <a:stCxn id="8" idx="2"/>
            <a:endCxn id="49" idx="0"/>
          </p:cNvCxnSpPr>
          <p:nvPr/>
        </p:nvCxnSpPr>
        <p:spPr>
          <a:xfrm flipH="1">
            <a:off x="2568653" y="3650276"/>
            <a:ext cx="3089060" cy="2291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17174020">
            <a:off x="3717880" y="4453265"/>
            <a:ext cx="465295" cy="429840"/>
            <a:chOff x="5764817" y="2081712"/>
            <a:chExt cx="465295" cy="429840"/>
          </a:xfrm>
        </p:grpSpPr>
        <p:sp>
          <p:nvSpPr>
            <p:cNvPr id="54" name="타원 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endCxn id="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19396989">
            <a:off x="3247118" y="4224178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57" name="그룹 56"/>
          <p:cNvGrpSpPr/>
          <p:nvPr/>
        </p:nvGrpSpPr>
        <p:grpSpPr>
          <a:xfrm rot="18528278">
            <a:off x="3320088" y="905670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20850890">
            <a:off x="2631389" y="764520"/>
            <a:ext cx="17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61" name="그룹 60"/>
          <p:cNvGrpSpPr/>
          <p:nvPr/>
        </p:nvGrpSpPr>
        <p:grpSpPr>
          <a:xfrm rot="2445183">
            <a:off x="4980626" y="106423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20850890">
            <a:off x="3511521" y="126490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77" name="그룹 76"/>
          <p:cNvGrpSpPr/>
          <p:nvPr/>
        </p:nvGrpSpPr>
        <p:grpSpPr>
          <a:xfrm rot="3999006">
            <a:off x="4996831" y="4250541"/>
            <a:ext cx="465295" cy="429840"/>
            <a:chOff x="5764817" y="2081712"/>
            <a:chExt cx="465295" cy="429840"/>
          </a:xfrm>
        </p:grpSpPr>
        <p:sp>
          <p:nvSpPr>
            <p:cNvPr id="78" name="타원 7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3837784">
            <a:off x="4778590" y="5085291"/>
            <a:ext cx="465295" cy="429840"/>
            <a:chOff x="5764817" y="2081712"/>
            <a:chExt cx="465295" cy="429840"/>
          </a:xfrm>
        </p:grpSpPr>
        <p:sp>
          <p:nvSpPr>
            <p:cNvPr id="81" name="타원 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>
              <a:endCxn id="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 rot="17390647">
            <a:off x="4051567" y="4272516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84" name="TextBox 83"/>
          <p:cNvSpPr txBox="1"/>
          <p:nvPr/>
        </p:nvSpPr>
        <p:spPr>
          <a:xfrm rot="17179591">
            <a:off x="3789047" y="5129713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</a:t>
            </a:r>
            <a:endParaRPr lang="en-US" altLang="ko-KR" sz="1000" dirty="0"/>
          </a:p>
          <a:p>
            <a:pPr algn="ctr"/>
            <a:r>
              <a:rPr lang="ko-KR" altLang="en-US" sz="1000" dirty="0"/>
              <a:t>리스트 정보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6658041" y="4901364"/>
            <a:ext cx="465295" cy="429840"/>
            <a:chOff x="5764817" y="2081712"/>
            <a:chExt cx="465295" cy="429840"/>
          </a:xfrm>
        </p:grpSpPr>
        <p:sp>
          <p:nvSpPr>
            <p:cNvPr id="87" name="타원 8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2396927">
            <a:off x="5844718" y="5208093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98" name="그룹 97"/>
          <p:cNvGrpSpPr/>
          <p:nvPr/>
        </p:nvGrpSpPr>
        <p:grpSpPr>
          <a:xfrm rot="10800000">
            <a:off x="6946615" y="4525912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2572568">
            <a:off x="6541712" y="4474675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grpSp>
        <p:nvGrpSpPr>
          <p:cNvPr id="102" name="그룹 101"/>
          <p:cNvGrpSpPr/>
          <p:nvPr/>
        </p:nvGrpSpPr>
        <p:grpSpPr>
          <a:xfrm rot="13070857">
            <a:off x="5345608" y="1158739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4841670">
            <a:off x="4977825" y="125388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sp>
        <p:nvSpPr>
          <p:cNvPr id="110" name="TextBox 109"/>
          <p:cNvSpPr txBox="1"/>
          <p:nvPr/>
        </p:nvSpPr>
        <p:spPr>
          <a:xfrm rot="972001">
            <a:off x="6526321" y="69954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 확인 정보</a:t>
            </a:r>
          </a:p>
        </p:txBody>
      </p:sp>
      <p:grpSp>
        <p:nvGrpSpPr>
          <p:cNvPr id="117" name="그룹 116"/>
          <p:cNvGrpSpPr/>
          <p:nvPr/>
        </p:nvGrpSpPr>
        <p:grpSpPr>
          <a:xfrm rot="2212458">
            <a:off x="5112785" y="1950641"/>
            <a:ext cx="465295" cy="429840"/>
            <a:chOff x="5764817" y="2081712"/>
            <a:chExt cx="465295" cy="429840"/>
          </a:xfrm>
        </p:grpSpPr>
        <p:sp>
          <p:nvSpPr>
            <p:cNvPr id="118" name="타원 1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endCxn id="1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 rot="20850890">
            <a:off x="3796682" y="2110783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133" name="그룹 132"/>
          <p:cNvGrpSpPr/>
          <p:nvPr/>
        </p:nvGrpSpPr>
        <p:grpSpPr>
          <a:xfrm rot="14654563">
            <a:off x="5239123" y="5013347"/>
            <a:ext cx="465295" cy="429840"/>
            <a:chOff x="5764817" y="2081712"/>
            <a:chExt cx="465295" cy="429840"/>
          </a:xfrm>
        </p:grpSpPr>
        <p:sp>
          <p:nvSpPr>
            <p:cNvPr id="134" name="타원 1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>
              <a:endCxn id="1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16894171">
            <a:off x="4852793" y="5066766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성공 여부</a:t>
            </a:r>
          </a:p>
        </p:txBody>
      </p:sp>
      <p:grpSp>
        <p:nvGrpSpPr>
          <p:cNvPr id="141" name="그룹 140"/>
          <p:cNvGrpSpPr/>
          <p:nvPr/>
        </p:nvGrpSpPr>
        <p:grpSpPr>
          <a:xfrm rot="13070857">
            <a:off x="5497732" y="1971612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 rot="4841670">
            <a:off x="5168204" y="2115732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성공 여부</a:t>
            </a:r>
          </a:p>
        </p:txBody>
      </p:sp>
      <p:sp>
        <p:nvSpPr>
          <p:cNvPr id="157" name="TextBox 156"/>
          <p:cNvSpPr txBox="1"/>
          <p:nvPr/>
        </p:nvSpPr>
        <p:spPr>
          <a:xfrm rot="977810">
            <a:off x="7664966" y="825178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성공 여부</a:t>
            </a:r>
          </a:p>
        </p:txBody>
      </p:sp>
      <p:grpSp>
        <p:nvGrpSpPr>
          <p:cNvPr id="158" name="그룹 157"/>
          <p:cNvGrpSpPr/>
          <p:nvPr/>
        </p:nvGrpSpPr>
        <p:grpSpPr>
          <a:xfrm rot="18528278">
            <a:off x="1887282" y="1247132"/>
            <a:ext cx="465295" cy="429840"/>
            <a:chOff x="5764817" y="2081712"/>
            <a:chExt cx="465295" cy="429840"/>
          </a:xfrm>
        </p:grpSpPr>
        <p:sp>
          <p:nvSpPr>
            <p:cNvPr id="159" name="타원 15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endCxn id="15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 rot="3353776">
            <a:off x="9330836" y="3317068"/>
            <a:ext cx="465295" cy="429840"/>
            <a:chOff x="5764817" y="2081712"/>
            <a:chExt cx="465295" cy="429840"/>
          </a:xfrm>
        </p:grpSpPr>
        <p:sp>
          <p:nvSpPr>
            <p:cNvPr id="162" name="타원 1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endCxn id="1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 rot="16909908">
            <a:off x="8344484" y="3182630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65" name="그룹 164"/>
          <p:cNvGrpSpPr/>
          <p:nvPr/>
        </p:nvGrpSpPr>
        <p:grpSpPr>
          <a:xfrm rot="19923636">
            <a:off x="7133053" y="849286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166" name="타원 1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/>
          <p:cNvGrpSpPr/>
          <p:nvPr/>
        </p:nvGrpSpPr>
        <p:grpSpPr>
          <a:xfrm rot="624994">
            <a:off x="10289680" y="3368177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169" name="타원 1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>
              <a:endCxn id="1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3498658">
            <a:off x="9392035" y="36477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</p:spTree>
    <p:extLst>
      <p:ext uri="{BB962C8B-B14F-4D97-AF65-F5344CB8AC3E}">
        <p14:creationId xmlns:p14="http://schemas.microsoft.com/office/powerpoint/2010/main" val="37374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111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 L</dc:creator>
  <cp:lastModifiedBy>DY L</cp:lastModifiedBy>
  <cp:revision>20</cp:revision>
  <dcterms:created xsi:type="dcterms:W3CDTF">2016-05-29T12:46:55Z</dcterms:created>
  <dcterms:modified xsi:type="dcterms:W3CDTF">2016-05-31T16:34:36Z</dcterms:modified>
</cp:coreProperties>
</file>