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1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52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5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96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8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7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179D7-D033-41D0-A6BF-A7F2D307D978}" type="datetimeFigureOut">
              <a:rPr lang="ko-KR" altLang="en-US" smtClean="0"/>
              <a:pPr/>
              <a:t>2016-05-24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954A-A1BF-4BA8-A8DD-0338AFFA20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567058" y="253828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등록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>
                <a:solidFill>
                  <a:sysClr val="windowText" lastClr="000000"/>
                </a:solidFill>
              </a:rPr>
              <a:t>화면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237449" y="5936215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등록 정보 입력</a:t>
            </a:r>
          </a:p>
        </p:txBody>
      </p:sp>
      <p:cxnSp>
        <p:nvCxnSpPr>
          <p:cNvPr id="39" name="직선 화살표 연결선 38"/>
          <p:cNvCxnSpPr>
            <a:endCxn id="38" idx="0"/>
          </p:cNvCxnSpPr>
          <p:nvPr/>
        </p:nvCxnSpPr>
        <p:spPr>
          <a:xfrm flipH="1">
            <a:off x="5015945" y="3385746"/>
            <a:ext cx="3171859" cy="255046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409308" y="5945740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강의평가 질문 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등록 처리</a:t>
            </a:r>
          </a:p>
        </p:txBody>
      </p:sp>
      <p:cxnSp>
        <p:nvCxnSpPr>
          <p:cNvPr id="41" name="직선 화살표 연결선 40"/>
          <p:cNvCxnSpPr>
            <a:endCxn id="40" idx="0"/>
          </p:cNvCxnSpPr>
          <p:nvPr/>
        </p:nvCxnSpPr>
        <p:spPr>
          <a:xfrm>
            <a:off x="8187804" y="3385746"/>
            <a:ext cx="0" cy="2559994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 rot="343646">
            <a:off x="9543232" y="4439003"/>
            <a:ext cx="465295" cy="429840"/>
            <a:chOff x="5764817" y="2081712"/>
            <a:chExt cx="465295" cy="429840"/>
          </a:xfrm>
        </p:grpSpPr>
        <p:sp>
          <p:nvSpPr>
            <p:cNvPr id="43" name="타원 42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연결선 43"/>
            <p:cNvCxnSpPr>
              <a:endCxn id="43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 rot="2620812">
            <a:off x="9190124" y="4399693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등록된 강의평가 질문 정보</a:t>
            </a:r>
          </a:p>
        </p:txBody>
      </p:sp>
      <p:grpSp>
        <p:nvGrpSpPr>
          <p:cNvPr id="46" name="그룹 45"/>
          <p:cNvGrpSpPr/>
          <p:nvPr/>
        </p:nvGrpSpPr>
        <p:grpSpPr>
          <a:xfrm rot="16810962">
            <a:off x="5992763" y="4507641"/>
            <a:ext cx="465295" cy="429840"/>
            <a:chOff x="5764817" y="2081712"/>
            <a:chExt cx="465295" cy="429840"/>
          </a:xfrm>
        </p:grpSpPr>
        <p:sp>
          <p:nvSpPr>
            <p:cNvPr id="52" name="타원 51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>
              <a:endCxn id="52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 rot="19241942">
            <a:off x="5165153" y="4434447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강의 평가 질문 등록 정보</a:t>
            </a:r>
          </a:p>
        </p:txBody>
      </p:sp>
      <p:grpSp>
        <p:nvGrpSpPr>
          <p:cNvPr id="55" name="그룹 54"/>
          <p:cNvGrpSpPr/>
          <p:nvPr/>
        </p:nvGrpSpPr>
        <p:grpSpPr>
          <a:xfrm rot="2871786">
            <a:off x="7791189" y="4684066"/>
            <a:ext cx="465295" cy="429840"/>
            <a:chOff x="5764817" y="2081712"/>
            <a:chExt cx="465295" cy="429840"/>
          </a:xfrm>
        </p:grpSpPr>
        <p:sp>
          <p:nvSpPr>
            <p:cNvPr id="56" name="타원 5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>
              <a:endCxn id="5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 rot="16200000">
            <a:off x="6902341" y="4771034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등록할 강의평가 질문 정보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0160005" y="5956463"/>
            <a:ext cx="1561933" cy="676405"/>
            <a:chOff x="8118153" y="2442575"/>
            <a:chExt cx="1561933" cy="67640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8118153" y="2442575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8119800" y="3118980"/>
              <a:ext cx="1560286" cy="0"/>
            </a:xfrm>
            <a:prstGeom prst="line">
              <a:avLst/>
            </a:prstGeom>
            <a:ln w="381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8217074" y="2530257"/>
              <a:ext cx="1377863" cy="50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강의 평가 질문</a:t>
              </a:r>
              <a:br>
                <a:rPr lang="en-US" altLang="ko-KR" sz="1100" dirty="0">
                  <a:solidFill>
                    <a:schemeClr val="tx1"/>
                  </a:solidFill>
                </a:rPr>
              </a:br>
              <a:r>
                <a:rPr lang="ko-KR" altLang="en-US" sz="1100" dirty="0">
                  <a:solidFill>
                    <a:schemeClr val="tx1"/>
                  </a:solidFill>
                </a:rPr>
                <a:t>저장소</a:t>
              </a:r>
            </a:p>
          </p:txBody>
        </p:sp>
      </p:grpSp>
      <p:cxnSp>
        <p:nvCxnSpPr>
          <p:cNvPr id="67" name="직선 화살표 연결선 66"/>
          <p:cNvCxnSpPr>
            <a:endCxn id="66" idx="0"/>
          </p:cNvCxnSpPr>
          <p:nvPr/>
        </p:nvCxnSpPr>
        <p:spPr>
          <a:xfrm>
            <a:off x="8187804" y="3385746"/>
            <a:ext cx="2760054" cy="2658399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 rot="13493608">
            <a:off x="8135890" y="4736240"/>
            <a:ext cx="465295" cy="429840"/>
            <a:chOff x="5764817" y="2081712"/>
            <a:chExt cx="465295" cy="429840"/>
          </a:xfrm>
        </p:grpSpPr>
        <p:sp>
          <p:nvSpPr>
            <p:cNvPr id="69" name="타원 6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직선 연결선 69"/>
            <p:cNvCxnSpPr>
              <a:endCxn id="6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 rot="5400000">
            <a:off x="7796609" y="4853546"/>
            <a:ext cx="1774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등록된 강의 평가 질문 정보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934887" y="2602036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권한 체크</a:t>
            </a:r>
          </a:p>
        </p:txBody>
      </p:sp>
      <p:cxnSp>
        <p:nvCxnSpPr>
          <p:cNvPr id="73" name="직선 화살표 연결선 72"/>
          <p:cNvCxnSpPr>
            <a:stCxn id="21" idx="2"/>
            <a:endCxn id="72" idx="0"/>
          </p:cNvCxnSpPr>
          <p:nvPr/>
        </p:nvCxnSpPr>
        <p:spPr>
          <a:xfrm flipH="1">
            <a:off x="2713383" y="979959"/>
            <a:ext cx="2632171" cy="1622077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745363" y="2627124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화면 출력</a:t>
            </a:r>
          </a:p>
        </p:txBody>
      </p:sp>
      <p:grpSp>
        <p:nvGrpSpPr>
          <p:cNvPr id="75" name="그룹 74"/>
          <p:cNvGrpSpPr/>
          <p:nvPr/>
        </p:nvGrpSpPr>
        <p:grpSpPr>
          <a:xfrm rot="5672329">
            <a:off x="3323975" y="1546003"/>
            <a:ext cx="465295" cy="429840"/>
            <a:chOff x="5764817" y="2081712"/>
            <a:chExt cx="465295" cy="429840"/>
          </a:xfrm>
        </p:grpSpPr>
        <p:sp>
          <p:nvSpPr>
            <p:cNvPr id="76" name="타원 75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>
              <a:endCxn id="76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 rot="19188507">
            <a:off x="2848109" y="145011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정보</a:t>
            </a:r>
            <a:endParaRPr lang="ko-KR" altLang="en-US" sz="1600" dirty="0"/>
          </a:p>
        </p:txBody>
      </p:sp>
      <p:grpSp>
        <p:nvGrpSpPr>
          <p:cNvPr id="79" name="그룹 78"/>
          <p:cNvGrpSpPr/>
          <p:nvPr/>
        </p:nvGrpSpPr>
        <p:grpSpPr>
          <a:xfrm rot="2052325">
            <a:off x="5394659" y="1613188"/>
            <a:ext cx="465295" cy="429840"/>
            <a:chOff x="5764817" y="2081712"/>
            <a:chExt cx="465295" cy="429840"/>
          </a:xfrm>
        </p:grpSpPr>
        <p:sp>
          <p:nvSpPr>
            <p:cNvPr id="80" name="타원 79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>
              <a:endCxn id="80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 rot="4709987">
            <a:off x="5605604" y="1712055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 명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 rot="4709987">
            <a:off x="4472439" y="186494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cxnSp>
        <p:nvCxnSpPr>
          <p:cNvPr id="87" name="직선 화살표 연결선 86"/>
          <p:cNvCxnSpPr>
            <a:stCxn id="21" idx="2"/>
            <a:endCxn id="74" idx="0"/>
          </p:cNvCxnSpPr>
          <p:nvPr/>
        </p:nvCxnSpPr>
        <p:spPr>
          <a:xfrm>
            <a:off x="5345554" y="979959"/>
            <a:ext cx="178305" cy="1647165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 rot="2228231">
            <a:off x="4932300" y="1790299"/>
            <a:ext cx="465295" cy="429840"/>
            <a:chOff x="5764817" y="2081712"/>
            <a:chExt cx="465295" cy="429840"/>
          </a:xfrm>
        </p:grpSpPr>
        <p:sp>
          <p:nvSpPr>
            <p:cNvPr id="89" name="타원 88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endCxn id="89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/>
          <p:cNvSpPr/>
          <p:nvPr/>
        </p:nvSpPr>
        <p:spPr>
          <a:xfrm>
            <a:off x="7333538" y="2632421"/>
            <a:ext cx="1556992" cy="726131"/>
          </a:xfrm>
          <a:prstGeom prst="rect">
            <a:avLst/>
          </a:prstGeom>
          <a:noFill/>
          <a:ln w="317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강의 평가 질문 등록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21" idx="2"/>
            <a:endCxn id="92" idx="0"/>
          </p:cNvCxnSpPr>
          <p:nvPr/>
        </p:nvCxnSpPr>
        <p:spPr>
          <a:xfrm>
            <a:off x="5345554" y="979959"/>
            <a:ext cx="2766480" cy="1652462"/>
          </a:xfrm>
          <a:prstGeom prst="straightConnector1">
            <a:avLst/>
          </a:prstGeom>
          <a:ln w="38100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 rot="16791279">
            <a:off x="3674449" y="1911870"/>
            <a:ext cx="465295" cy="429840"/>
            <a:chOff x="5764817" y="2081712"/>
            <a:chExt cx="465295" cy="429840"/>
          </a:xfrm>
        </p:grpSpPr>
        <p:sp>
          <p:nvSpPr>
            <p:cNvPr id="48" name="타원 47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endCxn id="48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 rot="18901443">
            <a:off x="3752526" y="219368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  <p:grpSp>
        <p:nvGrpSpPr>
          <p:cNvPr id="51" name="그룹 50"/>
          <p:cNvGrpSpPr/>
          <p:nvPr/>
        </p:nvGrpSpPr>
        <p:grpSpPr>
          <a:xfrm rot="21416685">
            <a:off x="6603714" y="1391978"/>
            <a:ext cx="465295" cy="429840"/>
            <a:chOff x="5764817" y="2081712"/>
            <a:chExt cx="465295" cy="429840"/>
          </a:xfrm>
        </p:grpSpPr>
        <p:sp>
          <p:nvSpPr>
            <p:cNvPr id="57" name="타원 56"/>
            <p:cNvSpPr/>
            <p:nvPr/>
          </p:nvSpPr>
          <p:spPr>
            <a:xfrm>
              <a:off x="5764817" y="2081712"/>
              <a:ext cx="254984" cy="2549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>
              <a:endCxn id="57" idx="5"/>
            </p:cNvCxnSpPr>
            <p:nvPr/>
          </p:nvCxnSpPr>
          <p:spPr>
            <a:xfrm flipH="1" flipV="1">
              <a:off x="5982459" y="2299354"/>
              <a:ext cx="247653" cy="212198"/>
            </a:xfrm>
            <a:prstGeom prst="line">
              <a:avLst/>
            </a:prstGeom>
            <a:ln w="38100"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 rot="2373847">
            <a:off x="6680825" y="1184940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권한 확인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정보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405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55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김용겸</dc:creator>
  <cp:lastModifiedBy>DY L</cp:lastModifiedBy>
  <cp:revision>17</cp:revision>
  <dcterms:created xsi:type="dcterms:W3CDTF">2016-05-20T08:04:41Z</dcterms:created>
  <dcterms:modified xsi:type="dcterms:W3CDTF">2016-05-24T10:25:52Z</dcterms:modified>
</cp:coreProperties>
</file>