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28428" y="590575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25666" y="5881519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19570" y="583716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29953" cy="2231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3190428" y="3650276"/>
            <a:ext cx="2467285" cy="22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12" idx="0"/>
          </p:cNvCxnSpPr>
          <p:nvPr/>
        </p:nvCxnSpPr>
        <p:spPr>
          <a:xfrm>
            <a:off x="5657713" y="3650276"/>
            <a:ext cx="2623857" cy="2186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1677179" y="4506509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stCxn id="5" idx="2"/>
            <a:endCxn id="49" idx="0"/>
          </p:cNvCxnSpPr>
          <p:nvPr/>
        </p:nvCxnSpPr>
        <p:spPr>
          <a:xfrm>
            <a:off x="1350819" y="2621972"/>
            <a:ext cx="1088360" cy="1884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1641904">
            <a:off x="1866302" y="3304456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3344632">
            <a:off x="1908482" y="3232368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3" name="그룹 72"/>
          <p:cNvGrpSpPr/>
          <p:nvPr/>
        </p:nvGrpSpPr>
        <p:grpSpPr>
          <a:xfrm rot="2138159">
            <a:off x="5069839" y="1683296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20850890">
            <a:off x="3490823" y="188285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5400000">
            <a:off x="4358539" y="4189991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5400000">
            <a:off x="3554376" y="4889925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8807714">
            <a:off x="3503821" y="396353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8769496">
            <a:off x="2717755" y="467214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 rot="2312195">
            <a:off x="5382882" y="4775747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4814430">
            <a:off x="4431075" y="4876055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0" name="그룹 89"/>
          <p:cNvGrpSpPr/>
          <p:nvPr/>
        </p:nvGrpSpPr>
        <p:grpSpPr>
          <a:xfrm rot="16200000">
            <a:off x="4012974" y="4998897"/>
            <a:ext cx="465295" cy="429840"/>
            <a:chOff x="5764817" y="2081712"/>
            <a:chExt cx="465295" cy="429840"/>
          </a:xfrm>
        </p:grpSpPr>
        <p:sp>
          <p:nvSpPr>
            <p:cNvPr id="91" name="타원 9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18928931">
            <a:off x="3587222" y="5298522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3070857">
            <a:off x="5689355" y="4686443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4841670">
            <a:off x="5319100" y="480609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460218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214433" y="2304497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4083047" y="236279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730675" y="4807638"/>
            <a:ext cx="465295" cy="429840"/>
            <a:chOff x="5764817" y="2081712"/>
            <a:chExt cx="465295" cy="429840"/>
          </a:xfrm>
        </p:grpSpPr>
        <p:sp>
          <p:nvSpPr>
            <p:cNvPr id="126" name="타원 12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2454777">
            <a:off x="5977346" y="514710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0800000">
            <a:off x="7059380" y="4508730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2419251">
            <a:off x="6646714" y="446579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9267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41544" y="756015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127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11</cp:revision>
  <dcterms:created xsi:type="dcterms:W3CDTF">2016-05-29T12:46:55Z</dcterms:created>
  <dcterms:modified xsi:type="dcterms:W3CDTF">2016-05-30T14:52:57Z</dcterms:modified>
</cp:coreProperties>
</file>