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5434" autoAdjust="0"/>
  </p:normalViewPr>
  <p:slideViewPr>
    <p:cSldViewPr snapToGrid="0">
      <p:cViewPr varScale="1">
        <p:scale>
          <a:sx n="87" d="100"/>
          <a:sy n="87" d="100"/>
        </p:scale>
        <p:origin x="12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9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2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EB98-3777-4085-A3C9-73A6E37CAD33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42402" y="21202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</a:t>
            </a:r>
            <a:r>
              <a:rPr lang="ko-KR" altLang="en-US" sz="1100" dirty="0" smtClean="0">
                <a:solidFill>
                  <a:schemeClr val="tx1"/>
                </a:solidFill>
              </a:rPr>
              <a:t>삭제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8852" y="246004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질문 삭제 입력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35952" y="252063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</a:t>
            </a:r>
            <a:r>
              <a:rPr lang="ko-KR" altLang="en-US" sz="1100" dirty="0" smtClean="0">
                <a:solidFill>
                  <a:schemeClr val="tx1"/>
                </a:solidFill>
              </a:rPr>
              <a:t>삭제 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42402" y="252063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</a:t>
            </a:r>
            <a:r>
              <a:rPr lang="ko-KR" altLang="en-US" sz="1100" dirty="0" smtClean="0">
                <a:solidFill>
                  <a:schemeClr val="tx1"/>
                </a:solidFill>
              </a:rPr>
              <a:t>삭제 처리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5" idx="0"/>
          </p:cNvCxnSpPr>
          <p:nvPr/>
        </p:nvCxnSpPr>
        <p:spPr>
          <a:xfrm flipH="1">
            <a:off x="2927348" y="938159"/>
            <a:ext cx="3293550" cy="152188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2"/>
            <a:endCxn id="7" idx="0"/>
          </p:cNvCxnSpPr>
          <p:nvPr/>
        </p:nvCxnSpPr>
        <p:spPr>
          <a:xfrm>
            <a:off x="6220898" y="938159"/>
            <a:ext cx="0" cy="158247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2"/>
            <a:endCxn id="6" idx="0"/>
          </p:cNvCxnSpPr>
          <p:nvPr/>
        </p:nvCxnSpPr>
        <p:spPr>
          <a:xfrm>
            <a:off x="6220898" y="938159"/>
            <a:ext cx="3293550" cy="158247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17424334">
            <a:off x="3856128" y="1374580"/>
            <a:ext cx="465295" cy="429840"/>
            <a:chOff x="5764817" y="2081712"/>
            <a:chExt cx="465295" cy="429840"/>
          </a:xfrm>
        </p:grpSpPr>
        <p:sp>
          <p:nvSpPr>
            <p:cNvPr id="21" name="타원 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endCxn id="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 rot="19759131">
            <a:off x="2849684" y="1308778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 평가 질문 삭제 정보</a:t>
            </a:r>
            <a:endParaRPr lang="ko-KR" altLang="en-US" sz="1600" dirty="0"/>
          </a:p>
        </p:txBody>
      </p:sp>
      <p:grpSp>
        <p:nvGrpSpPr>
          <p:cNvPr id="24" name="그룹 23"/>
          <p:cNvGrpSpPr/>
          <p:nvPr/>
        </p:nvGrpSpPr>
        <p:grpSpPr>
          <a:xfrm rot="2886699">
            <a:off x="6551744" y="1804725"/>
            <a:ext cx="465295" cy="429840"/>
            <a:chOff x="5764817" y="2081712"/>
            <a:chExt cx="465295" cy="429840"/>
          </a:xfrm>
        </p:grpSpPr>
        <p:sp>
          <p:nvSpPr>
            <p:cNvPr id="25" name="타원 2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endCxn id="2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 rot="16200000">
            <a:off x="5859711" y="1794847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삭제할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grpSp>
        <p:nvGrpSpPr>
          <p:cNvPr id="28" name="그룹 27"/>
          <p:cNvGrpSpPr/>
          <p:nvPr/>
        </p:nvGrpSpPr>
        <p:grpSpPr>
          <a:xfrm rot="13652400">
            <a:off x="6980811" y="1848104"/>
            <a:ext cx="465295" cy="429840"/>
            <a:chOff x="5764817" y="2081712"/>
            <a:chExt cx="465295" cy="429840"/>
          </a:xfrm>
        </p:grpSpPr>
        <p:sp>
          <p:nvSpPr>
            <p:cNvPr id="29" name="타원 2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endCxn id="2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 rot="5400000">
            <a:off x="6970326" y="1924449"/>
            <a:ext cx="1180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삭제 </a:t>
            </a:r>
            <a:r>
              <a:rPr lang="ko-KR" altLang="en-US" sz="1100" dirty="0"/>
              <a:t>성공 여부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58786" y="624724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삭제 대상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정보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입력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082751" y="6247250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질문 리스트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정보 읽음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06716" y="62472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권한 체크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화살표 연결선 38"/>
          <p:cNvCxnSpPr>
            <a:stCxn id="5" idx="2"/>
            <a:endCxn id="36" idx="0"/>
          </p:cNvCxnSpPr>
          <p:nvPr/>
        </p:nvCxnSpPr>
        <p:spPr>
          <a:xfrm flipH="1">
            <a:off x="837282" y="3186172"/>
            <a:ext cx="2090066" cy="30610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7" idx="2"/>
            <a:endCxn id="37" idx="0"/>
          </p:cNvCxnSpPr>
          <p:nvPr/>
        </p:nvCxnSpPr>
        <p:spPr>
          <a:xfrm flipH="1">
            <a:off x="2861247" y="3246766"/>
            <a:ext cx="3359651" cy="300048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7" idx="2"/>
            <a:endCxn id="38" idx="0"/>
          </p:cNvCxnSpPr>
          <p:nvPr/>
        </p:nvCxnSpPr>
        <p:spPr>
          <a:xfrm flipH="1">
            <a:off x="4885212" y="3246766"/>
            <a:ext cx="1335686" cy="300048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608719" y="624724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삭제할 강의평가 질문  정보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삭제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화살표 연결선 44"/>
          <p:cNvCxnSpPr>
            <a:stCxn id="7" idx="2"/>
            <a:endCxn id="44" idx="0"/>
          </p:cNvCxnSpPr>
          <p:nvPr/>
        </p:nvCxnSpPr>
        <p:spPr>
          <a:xfrm>
            <a:off x="6220898" y="3246766"/>
            <a:ext cx="1166317" cy="300048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0226843" y="624724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삭제 결과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  <a:endCxn id="50" idx="0"/>
          </p:cNvCxnSpPr>
          <p:nvPr/>
        </p:nvCxnSpPr>
        <p:spPr>
          <a:xfrm>
            <a:off x="9514448" y="3246765"/>
            <a:ext cx="1490891" cy="300048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 rot="1230109">
            <a:off x="6751756" y="5626822"/>
            <a:ext cx="465295" cy="429840"/>
            <a:chOff x="5764817" y="2081712"/>
            <a:chExt cx="465295" cy="429840"/>
          </a:xfrm>
        </p:grpSpPr>
        <p:sp>
          <p:nvSpPr>
            <p:cNvPr id="62" name="타원 6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>
              <a:endCxn id="6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4426611">
            <a:off x="5947363" y="550364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삭제할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grpSp>
        <p:nvGrpSpPr>
          <p:cNvPr id="65" name="그룹 64"/>
          <p:cNvGrpSpPr/>
          <p:nvPr/>
        </p:nvGrpSpPr>
        <p:grpSpPr>
          <a:xfrm rot="11419210">
            <a:off x="7070416" y="5202721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3166810">
            <a:off x="6924001" y="5154554"/>
            <a:ext cx="1180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삭제 </a:t>
            </a:r>
            <a:r>
              <a:rPr lang="ko-KR" altLang="en-US" sz="1100" dirty="0"/>
              <a:t>성공 여부</a:t>
            </a:r>
            <a:endParaRPr lang="ko-KR" altLang="en-US" sz="1600" dirty="0"/>
          </a:p>
        </p:txBody>
      </p:sp>
      <p:grpSp>
        <p:nvGrpSpPr>
          <p:cNvPr id="69" name="그룹 68"/>
          <p:cNvGrpSpPr/>
          <p:nvPr/>
        </p:nvGrpSpPr>
        <p:grpSpPr>
          <a:xfrm rot="5224410">
            <a:off x="3850201" y="5545382"/>
            <a:ext cx="465295" cy="429840"/>
            <a:chOff x="5764817" y="2081712"/>
            <a:chExt cx="465295" cy="429840"/>
          </a:xfrm>
        </p:grpSpPr>
        <p:sp>
          <p:nvSpPr>
            <p:cNvPr id="70" name="타원 6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>
              <a:endCxn id="7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18537711">
            <a:off x="3478611" y="5468411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mtClean="0"/>
              <a:t>권한 정보</a:t>
            </a:r>
            <a:endParaRPr lang="ko-KR" altLang="en-US" sz="1600" dirty="0"/>
          </a:p>
        </p:txBody>
      </p:sp>
      <p:grpSp>
        <p:nvGrpSpPr>
          <p:cNvPr id="73" name="그룹 72"/>
          <p:cNvGrpSpPr/>
          <p:nvPr/>
        </p:nvGrpSpPr>
        <p:grpSpPr>
          <a:xfrm rot="15990111">
            <a:off x="4881279" y="5096007"/>
            <a:ext cx="465295" cy="429840"/>
            <a:chOff x="5764817" y="2081712"/>
            <a:chExt cx="465295" cy="429840"/>
          </a:xfrm>
        </p:grpSpPr>
        <p:sp>
          <p:nvSpPr>
            <p:cNvPr id="74" name="타원 7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endCxn id="7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 rot="18633785">
            <a:off x="4385380" y="4980226"/>
            <a:ext cx="848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권한 체크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정보</a:t>
            </a:r>
            <a:endParaRPr lang="ko-KR" altLang="en-US" sz="1600" dirty="0"/>
          </a:p>
        </p:txBody>
      </p:sp>
      <p:grpSp>
        <p:nvGrpSpPr>
          <p:cNvPr id="85" name="그룹 84"/>
          <p:cNvGrpSpPr/>
          <p:nvPr/>
        </p:nvGrpSpPr>
        <p:grpSpPr>
          <a:xfrm rot="2886699">
            <a:off x="5009328" y="1705572"/>
            <a:ext cx="465295" cy="429840"/>
            <a:chOff x="5764817" y="2081712"/>
            <a:chExt cx="465295" cy="429840"/>
          </a:xfrm>
        </p:grpSpPr>
        <p:sp>
          <p:nvSpPr>
            <p:cNvPr id="86" name="타원 8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>
              <a:endCxn id="8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 rot="16200000">
            <a:off x="4528892" y="178033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89" name="그룹 88"/>
          <p:cNvGrpSpPr/>
          <p:nvPr/>
        </p:nvGrpSpPr>
        <p:grpSpPr>
          <a:xfrm rot="13652400">
            <a:off x="5438395" y="1748951"/>
            <a:ext cx="465295" cy="429840"/>
            <a:chOff x="5764817" y="2081712"/>
            <a:chExt cx="465295" cy="429840"/>
          </a:xfrm>
        </p:grpSpPr>
        <p:sp>
          <p:nvSpPr>
            <p:cNvPr id="90" name="타원 8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/>
            <p:cNvCxnSpPr>
              <a:endCxn id="9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 rot="5400000">
            <a:off x="5452758" y="1909934"/>
            <a:ext cx="113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권한 체크 정보</a:t>
            </a:r>
            <a:endParaRPr lang="ko-KR" altLang="en-US" sz="1600" dirty="0"/>
          </a:p>
        </p:txBody>
      </p:sp>
      <p:grpSp>
        <p:nvGrpSpPr>
          <p:cNvPr id="97" name="그룹 96"/>
          <p:cNvGrpSpPr/>
          <p:nvPr/>
        </p:nvGrpSpPr>
        <p:grpSpPr>
          <a:xfrm rot="21101436">
            <a:off x="8843986" y="1863757"/>
            <a:ext cx="465295" cy="429840"/>
            <a:chOff x="5764817" y="2081712"/>
            <a:chExt cx="465295" cy="429840"/>
          </a:xfrm>
        </p:grpSpPr>
        <p:sp>
          <p:nvSpPr>
            <p:cNvPr id="98" name="타원 9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endCxn id="9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 rot="1750004">
            <a:off x="8675090" y="1730775"/>
            <a:ext cx="113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권한 체크 정보</a:t>
            </a:r>
            <a:endParaRPr lang="ko-KR" altLang="en-US" sz="1600" dirty="0"/>
          </a:p>
        </p:txBody>
      </p:sp>
      <p:sp>
        <p:nvSpPr>
          <p:cNvPr id="101" name="직사각형 100"/>
          <p:cNvSpPr/>
          <p:nvPr/>
        </p:nvSpPr>
        <p:spPr>
          <a:xfrm>
            <a:off x="11963401" y="623837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권한 체크 결과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직선 화살표 연결선 101"/>
          <p:cNvCxnSpPr>
            <a:stCxn id="6" idx="2"/>
            <a:endCxn id="101" idx="0"/>
          </p:cNvCxnSpPr>
          <p:nvPr/>
        </p:nvCxnSpPr>
        <p:spPr>
          <a:xfrm>
            <a:off x="9514448" y="3246765"/>
            <a:ext cx="3227449" cy="299161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/>
          <p:cNvGrpSpPr/>
          <p:nvPr/>
        </p:nvGrpSpPr>
        <p:grpSpPr>
          <a:xfrm rot="21018302">
            <a:off x="10998737" y="4242140"/>
            <a:ext cx="465295" cy="429840"/>
            <a:chOff x="5764817" y="2081712"/>
            <a:chExt cx="465295" cy="429840"/>
          </a:xfrm>
        </p:grpSpPr>
        <p:sp>
          <p:nvSpPr>
            <p:cNvPr id="109" name="타원 10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endCxn id="10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 rot="1994022">
            <a:off x="10907216" y="4167300"/>
            <a:ext cx="113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권한 체크 정보</a:t>
            </a:r>
            <a:endParaRPr lang="ko-KR" altLang="en-US" sz="1600" dirty="0"/>
          </a:p>
        </p:txBody>
      </p:sp>
      <p:grpSp>
        <p:nvGrpSpPr>
          <p:cNvPr id="112" name="그룹 111"/>
          <p:cNvGrpSpPr/>
          <p:nvPr/>
        </p:nvGrpSpPr>
        <p:grpSpPr>
          <a:xfrm rot="479651">
            <a:off x="10563167" y="5091235"/>
            <a:ext cx="465295" cy="429840"/>
            <a:chOff x="5764817" y="2081712"/>
            <a:chExt cx="465295" cy="429840"/>
          </a:xfrm>
        </p:grpSpPr>
        <p:sp>
          <p:nvSpPr>
            <p:cNvPr id="113" name="타원 11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연결선 113"/>
            <p:cNvCxnSpPr>
              <a:endCxn id="11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 rot="2729697">
            <a:off x="10583447" y="494841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삭제 결과</a:t>
            </a:r>
            <a:endParaRPr lang="ko-KR" altLang="en-US" sz="1600" dirty="0"/>
          </a:p>
        </p:txBody>
      </p:sp>
      <p:grpSp>
        <p:nvGrpSpPr>
          <p:cNvPr id="116" name="그룹 115"/>
          <p:cNvGrpSpPr/>
          <p:nvPr/>
        </p:nvGrpSpPr>
        <p:grpSpPr>
          <a:xfrm rot="20532059">
            <a:off x="7770092" y="1346444"/>
            <a:ext cx="465295" cy="429840"/>
            <a:chOff x="5764817" y="2081712"/>
            <a:chExt cx="465295" cy="429840"/>
          </a:xfrm>
        </p:grpSpPr>
        <p:sp>
          <p:nvSpPr>
            <p:cNvPr id="117" name="타원 11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8" name="직선 연결선 117"/>
            <p:cNvCxnSpPr>
              <a:endCxn id="11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 rot="1670708">
            <a:off x="7577022" y="1046270"/>
            <a:ext cx="1180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삭제 </a:t>
            </a:r>
            <a:r>
              <a:rPr lang="ko-KR" altLang="en-US" sz="1100" dirty="0"/>
              <a:t>성공 여부</a:t>
            </a:r>
            <a:endParaRPr lang="ko-KR" altLang="en-US" sz="1600" dirty="0"/>
          </a:p>
        </p:txBody>
      </p:sp>
      <p:grpSp>
        <p:nvGrpSpPr>
          <p:cNvPr id="120" name="그룹 119"/>
          <p:cNvGrpSpPr/>
          <p:nvPr/>
        </p:nvGrpSpPr>
        <p:grpSpPr>
          <a:xfrm rot="16827953">
            <a:off x="1535743" y="4181774"/>
            <a:ext cx="465295" cy="429840"/>
            <a:chOff x="5764817" y="2081712"/>
            <a:chExt cx="465295" cy="429840"/>
          </a:xfrm>
        </p:grpSpPr>
        <p:sp>
          <p:nvSpPr>
            <p:cNvPr id="121" name="타원 1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/>
            <p:cNvCxnSpPr>
              <a:endCxn id="1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 rot="19142948">
            <a:off x="567436" y="4053609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강의평가 질문 삭제 대상 정보</a:t>
            </a:r>
            <a:endParaRPr lang="ko-KR" altLang="en-US" sz="1600" dirty="0"/>
          </a:p>
        </p:txBody>
      </p:sp>
      <p:grpSp>
        <p:nvGrpSpPr>
          <p:cNvPr id="124" name="그룹 123"/>
          <p:cNvGrpSpPr/>
          <p:nvPr/>
        </p:nvGrpSpPr>
        <p:grpSpPr>
          <a:xfrm rot="17411251">
            <a:off x="3727330" y="4757797"/>
            <a:ext cx="465295" cy="429840"/>
            <a:chOff x="5764817" y="2081712"/>
            <a:chExt cx="465295" cy="429840"/>
          </a:xfrm>
        </p:grpSpPr>
        <p:sp>
          <p:nvSpPr>
            <p:cNvPr id="125" name="타원 12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>
              <a:endCxn id="12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 rot="19681464">
            <a:off x="2825803" y="4602537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</a:p>
        </p:txBody>
      </p:sp>
      <p:grpSp>
        <p:nvGrpSpPr>
          <p:cNvPr id="93" name="그룹 92"/>
          <p:cNvGrpSpPr/>
          <p:nvPr/>
        </p:nvGrpSpPr>
        <p:grpSpPr>
          <a:xfrm rot="653509">
            <a:off x="6386656" y="4500834"/>
            <a:ext cx="465295" cy="429840"/>
            <a:chOff x="5764817" y="2081712"/>
            <a:chExt cx="465295" cy="429840"/>
          </a:xfrm>
        </p:grpSpPr>
        <p:sp>
          <p:nvSpPr>
            <p:cNvPr id="94" name="타원 9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>
              <a:endCxn id="9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 rot="13966810">
            <a:off x="5730762" y="4586322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강의평가 질문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리스트 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043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103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김종현</cp:lastModifiedBy>
  <cp:revision>47</cp:revision>
  <dcterms:created xsi:type="dcterms:W3CDTF">2016-05-23T12:22:45Z</dcterms:created>
  <dcterms:modified xsi:type="dcterms:W3CDTF">2016-05-31T13:05:33Z</dcterms:modified>
</cp:coreProperties>
</file>