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>
        <p:scale>
          <a:sx n="66" d="100"/>
          <a:sy n="66" d="100"/>
        </p:scale>
        <p:origin x="6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02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95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9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79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2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22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8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88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08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18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0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3431" y="394000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강의평가 질문 조회 정보 입력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/>
          <p:cNvCxnSpPr>
            <a:endCxn id="5" idx="0"/>
          </p:cNvCxnSpPr>
          <p:nvPr/>
        </p:nvCxnSpPr>
        <p:spPr>
          <a:xfrm flipH="1">
            <a:off x="1141927" y="924746"/>
            <a:ext cx="3716977" cy="301525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959514" y="493412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강의평가 질문 조회 처리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70107" y="394000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강의평가 질문 조회 결과 출력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91321" y="921779"/>
            <a:ext cx="1617940" cy="4012343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9" idx="0"/>
          </p:cNvCxnSpPr>
          <p:nvPr/>
        </p:nvCxnSpPr>
        <p:spPr>
          <a:xfrm>
            <a:off x="5959514" y="921779"/>
            <a:ext cx="3389089" cy="301822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 rot="282253">
            <a:off x="7589569" y="2003062"/>
            <a:ext cx="465295" cy="429840"/>
            <a:chOff x="5764817" y="2081712"/>
            <a:chExt cx="465295" cy="429840"/>
          </a:xfrm>
        </p:grpSpPr>
        <p:sp>
          <p:nvSpPr>
            <p:cNvPr id="13" name="타원 1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>
              <a:endCxn id="1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 rot="2557281">
            <a:off x="7076576" y="2028992"/>
            <a:ext cx="2076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강의평가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질문 조회 결과 정보</a:t>
            </a:r>
            <a:endParaRPr lang="ko-KR" altLang="en-US" sz="1600" dirty="0"/>
          </a:p>
        </p:txBody>
      </p:sp>
      <p:grpSp>
        <p:nvGrpSpPr>
          <p:cNvPr id="16" name="그룹 15"/>
          <p:cNvGrpSpPr/>
          <p:nvPr/>
        </p:nvGrpSpPr>
        <p:grpSpPr>
          <a:xfrm rot="16602684">
            <a:off x="2290570" y="2287675"/>
            <a:ext cx="465295" cy="429840"/>
            <a:chOff x="5764817" y="2081712"/>
            <a:chExt cx="465295" cy="429840"/>
          </a:xfrm>
        </p:grpSpPr>
        <p:sp>
          <p:nvSpPr>
            <p:cNvPr id="17" name="타원 1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>
              <a:endCxn id="1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 rot="19199642">
            <a:off x="1284126" y="2221873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강의평가 </a:t>
            </a:r>
            <a:r>
              <a:rPr lang="ko-KR" altLang="en-US" sz="1100" dirty="0" smtClean="0"/>
              <a:t>질문 </a:t>
            </a:r>
            <a:r>
              <a:rPr lang="ko-KR" altLang="en-US" sz="1100" dirty="0" smtClean="0"/>
              <a:t>조회 정보</a:t>
            </a:r>
            <a:endParaRPr lang="ko-KR" altLang="en-US" sz="1600" dirty="0"/>
          </a:p>
        </p:txBody>
      </p:sp>
      <p:grpSp>
        <p:nvGrpSpPr>
          <p:cNvPr id="20" name="그룹 19"/>
          <p:cNvGrpSpPr/>
          <p:nvPr/>
        </p:nvGrpSpPr>
        <p:grpSpPr>
          <a:xfrm rot="12890091">
            <a:off x="6442481" y="3261889"/>
            <a:ext cx="465295" cy="429840"/>
            <a:chOff x="5764817" y="2081712"/>
            <a:chExt cx="465295" cy="429840"/>
          </a:xfrm>
        </p:grpSpPr>
        <p:sp>
          <p:nvSpPr>
            <p:cNvPr id="21" name="타원 2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/>
            <p:cNvCxnSpPr>
              <a:endCxn id="2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직사각형 24"/>
          <p:cNvSpPr/>
          <p:nvPr/>
        </p:nvSpPr>
        <p:spPr>
          <a:xfrm>
            <a:off x="4631947" y="18263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강의평가 질문 조회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 rot="1952499">
            <a:off x="5431728" y="1752728"/>
            <a:ext cx="465295" cy="429840"/>
            <a:chOff x="5764817" y="2081712"/>
            <a:chExt cx="465295" cy="429840"/>
          </a:xfrm>
        </p:grpSpPr>
        <p:sp>
          <p:nvSpPr>
            <p:cNvPr id="28" name="타원 2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endCxn id="2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 rot="15427772">
            <a:off x="4745933" y="1814590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조회할 강의평가</a:t>
            </a:r>
            <a:endParaRPr lang="en-US" altLang="ko-KR" sz="1100" dirty="0" smtClean="0"/>
          </a:p>
          <a:p>
            <a:r>
              <a:rPr lang="ko-KR" altLang="en-US" sz="1100" dirty="0" smtClean="0"/>
              <a:t>질문 결과 </a:t>
            </a:r>
            <a:r>
              <a:rPr lang="ko-KR" altLang="en-US" sz="1100" dirty="0" smtClean="0"/>
              <a:t>정보</a:t>
            </a:r>
            <a:endParaRPr lang="ko-KR" altLang="en-US" sz="16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2760187" y="4959490"/>
            <a:ext cx="1561933" cy="676405"/>
            <a:chOff x="8118153" y="2442575"/>
            <a:chExt cx="1561933" cy="676405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8118153" y="2442575"/>
              <a:ext cx="1560286" cy="0"/>
            </a:xfrm>
            <a:prstGeom prst="line">
              <a:avLst/>
            </a:prstGeom>
            <a:ln w="381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8119800" y="3118980"/>
              <a:ext cx="1560286" cy="0"/>
            </a:xfrm>
            <a:prstGeom prst="line">
              <a:avLst/>
            </a:prstGeom>
            <a:ln w="381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8217074" y="2530257"/>
              <a:ext cx="1377863" cy="5022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강의평가 질문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리스트 정보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화살표 연결선 44"/>
          <p:cNvCxnSpPr>
            <a:endCxn id="8" idx="0"/>
          </p:cNvCxnSpPr>
          <p:nvPr/>
        </p:nvCxnSpPr>
        <p:spPr>
          <a:xfrm>
            <a:off x="5649865" y="924745"/>
            <a:ext cx="1088145" cy="400937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 rot="15386436">
            <a:off x="3882890" y="2829870"/>
            <a:ext cx="465295" cy="429840"/>
            <a:chOff x="5764817" y="2081712"/>
            <a:chExt cx="465295" cy="429840"/>
          </a:xfrm>
        </p:grpSpPr>
        <p:sp>
          <p:nvSpPr>
            <p:cNvPr id="49" name="타원 4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endCxn id="4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 rot="17772725">
            <a:off x="2812767" y="2766051"/>
            <a:ext cx="2065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강의평가 질문 리스트 </a:t>
            </a:r>
            <a:r>
              <a:rPr lang="ko-KR" altLang="en-US" sz="1100" dirty="0" smtClean="0"/>
              <a:t>정보</a:t>
            </a:r>
            <a:endParaRPr lang="ko-KR" altLang="en-US" sz="1600" dirty="0"/>
          </a:p>
        </p:txBody>
      </p:sp>
      <p:grpSp>
        <p:nvGrpSpPr>
          <p:cNvPr id="65" name="그룹 64"/>
          <p:cNvGrpSpPr/>
          <p:nvPr/>
        </p:nvGrpSpPr>
        <p:grpSpPr>
          <a:xfrm rot="1952499">
            <a:off x="5813463" y="3359732"/>
            <a:ext cx="465295" cy="429840"/>
            <a:chOff x="5764817" y="2081712"/>
            <a:chExt cx="465295" cy="429840"/>
          </a:xfrm>
        </p:grpSpPr>
        <p:sp>
          <p:nvSpPr>
            <p:cNvPr id="66" name="타원 6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>
              <a:endCxn id="6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 rot="15427772">
            <a:off x="4754850" y="3576627"/>
            <a:ext cx="1885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강의평가 질문 리스트 정보</a:t>
            </a:r>
            <a:endParaRPr lang="ko-KR" alt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6701049" y="3889940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조회된 강의평가</a:t>
            </a:r>
            <a:endParaRPr lang="en-US" altLang="ko-KR" sz="1100" dirty="0" smtClean="0"/>
          </a:p>
          <a:p>
            <a:r>
              <a:rPr lang="ko-KR" altLang="en-US" sz="1100" dirty="0" smtClean="0"/>
              <a:t>결과 </a:t>
            </a:r>
            <a:r>
              <a:rPr lang="ko-KR" altLang="en-US" sz="1100" dirty="0" smtClean="0"/>
              <a:t>정보</a:t>
            </a:r>
            <a:endParaRPr lang="ko-KR" altLang="en-US" sz="1600" dirty="0"/>
          </a:p>
        </p:txBody>
      </p:sp>
      <p:grpSp>
        <p:nvGrpSpPr>
          <p:cNvPr id="39" name="그룹 38"/>
          <p:cNvGrpSpPr/>
          <p:nvPr/>
        </p:nvGrpSpPr>
        <p:grpSpPr>
          <a:xfrm rot="12890091">
            <a:off x="6163435" y="2107816"/>
            <a:ext cx="465295" cy="429840"/>
            <a:chOff x="5764817" y="2081712"/>
            <a:chExt cx="465295" cy="429840"/>
          </a:xfrm>
        </p:grpSpPr>
        <p:sp>
          <p:nvSpPr>
            <p:cNvPr id="40" name="타원 39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>
              <a:endCxn id="40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6526171" y="2311980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조회</a:t>
            </a:r>
            <a:endParaRPr lang="en-US" altLang="ko-KR" sz="1100" dirty="0" smtClean="0"/>
          </a:p>
          <a:p>
            <a:r>
              <a:rPr lang="ko-KR" altLang="en-US" sz="1100" dirty="0" smtClean="0"/>
              <a:t>성공 여부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4719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50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SunYoung Bae</dc:creator>
  <cp:lastModifiedBy>SunYoung Bae</cp:lastModifiedBy>
  <cp:revision>8</cp:revision>
  <dcterms:created xsi:type="dcterms:W3CDTF">2016-05-23T12:22:45Z</dcterms:created>
  <dcterms:modified xsi:type="dcterms:W3CDTF">2016-05-23T14:03:16Z</dcterms:modified>
</cp:coreProperties>
</file>