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75" d="100"/>
          <a:sy n="75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431" y="39400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정보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1141927" y="924746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호 6"/>
          <p:cNvSpPr/>
          <p:nvPr/>
        </p:nvSpPr>
        <p:spPr>
          <a:xfrm>
            <a:off x="3853938" y="349160"/>
            <a:ext cx="3454360" cy="1042903"/>
          </a:xfrm>
          <a:prstGeom prst="arc">
            <a:avLst>
              <a:gd name="adj1" fmla="val 938150"/>
              <a:gd name="adj2" fmla="val 10098641"/>
            </a:avLst>
          </a:prstGeom>
          <a:ln w="381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5959514" y="493412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조회 처리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70107" y="39400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결과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91321" y="921779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5959514" y="921779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7589569" y="2003062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7101422" y="2028992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조회된 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 데이터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2290570" y="2287675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1284126" y="2221873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조회할 강의평가 질문 데이터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 rot="12890091">
            <a:off x="6442481" y="3261889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4631947" y="18263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조회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rot="1952499">
            <a:off x="5431728" y="1752728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4721087" y="181459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조회할 강의평가</a:t>
            </a:r>
            <a:endParaRPr lang="en-US" altLang="ko-KR" sz="1100" dirty="0" smtClean="0"/>
          </a:p>
          <a:p>
            <a:r>
              <a:rPr lang="ko-KR" altLang="en-US" sz="1100" dirty="0" smtClean="0"/>
              <a:t>질문 결과 데이터</a:t>
            </a:r>
            <a:endParaRPr lang="ko-KR" altLang="en-US" sz="1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760187" y="4959490"/>
            <a:ext cx="1561933" cy="676405"/>
            <a:chOff x="8118153" y="2442575"/>
            <a:chExt cx="1561933" cy="676405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질문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리스트 정보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5649865" y="924745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3882890" y="2829870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2812767" y="2766051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강의평가 질문 </a:t>
            </a:r>
            <a:r>
              <a:rPr lang="ko-KR" altLang="en-US" sz="1100" dirty="0" smtClean="0"/>
              <a:t>리스트 데이터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5813463" y="3359732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427772">
            <a:off x="4754850" y="3576627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 리스트 정보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6701049" y="388994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조회된 강의평가</a:t>
            </a:r>
            <a:endParaRPr lang="en-US" altLang="ko-KR" sz="1100" dirty="0" smtClean="0"/>
          </a:p>
          <a:p>
            <a:r>
              <a:rPr lang="ko-KR" altLang="en-US" sz="1100" dirty="0" smtClean="0"/>
              <a:t>결과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71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6</cp:revision>
  <dcterms:created xsi:type="dcterms:W3CDTF">2016-05-23T12:22:45Z</dcterms:created>
  <dcterms:modified xsi:type="dcterms:W3CDTF">2016-05-23T13:06:35Z</dcterms:modified>
</cp:coreProperties>
</file>