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60" r:id="rId3"/>
    <p:sldId id="257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0" autoAdjust="0"/>
    <p:restoredTop sz="94424" autoAdjust="0"/>
  </p:normalViewPr>
  <p:slideViewPr>
    <p:cSldViewPr snapToGrid="0" showGuides="1">
      <p:cViewPr>
        <p:scale>
          <a:sx n="66" d="100"/>
          <a:sy n="66" d="100"/>
        </p:scale>
        <p:origin x="738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32977-57FF-4290-851E-AE411BBBBEB2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E7CFE-0065-4812-BF15-6F0AAA1E6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796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E7CFE-0065-4812-BF15-6F0AAA1E6F4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44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51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2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52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833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65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96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28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16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87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6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0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179D7-D033-41D0-A6BF-A7F2D307D978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07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170299" y="4466898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강의평가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결과 변환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70299" y="208266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결과 </a:t>
            </a:r>
            <a:endParaRPr lang="en-US" altLang="ko-KR" sz="11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조회 처리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95121" y="4466897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강의평가 결과 입력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6" idx="2"/>
            <a:endCxn id="7" idx="0"/>
          </p:cNvCxnSpPr>
          <p:nvPr/>
        </p:nvCxnSpPr>
        <p:spPr>
          <a:xfrm flipH="1">
            <a:off x="3773617" y="934397"/>
            <a:ext cx="2175178" cy="353250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6" idx="2"/>
            <a:endCxn id="5" idx="0"/>
          </p:cNvCxnSpPr>
          <p:nvPr/>
        </p:nvCxnSpPr>
        <p:spPr>
          <a:xfrm>
            <a:off x="5948795" y="934397"/>
            <a:ext cx="0" cy="353250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305319" y="4466897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강의평가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결과 출력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직선 화살표 연결선 10"/>
          <p:cNvCxnSpPr>
            <a:stCxn id="6" idx="2"/>
            <a:endCxn id="10" idx="0"/>
          </p:cNvCxnSpPr>
          <p:nvPr/>
        </p:nvCxnSpPr>
        <p:spPr>
          <a:xfrm>
            <a:off x="5948795" y="934397"/>
            <a:ext cx="2135020" cy="3532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925902" y="8010748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강의평가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결과 </a:t>
            </a:r>
            <a:endParaRPr lang="en-US" altLang="ko-KR" sz="11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자료 조회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463100" y="8018033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강의평가 결과 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조회 권한 확인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/>
          <p:cNvCxnSpPr>
            <a:stCxn id="5" idx="2"/>
            <a:endCxn id="39" idx="0"/>
          </p:cNvCxnSpPr>
          <p:nvPr/>
        </p:nvCxnSpPr>
        <p:spPr>
          <a:xfrm flipH="1">
            <a:off x="4241596" y="5193029"/>
            <a:ext cx="1707199" cy="2825004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5" idx="2"/>
            <a:endCxn id="37" idx="0"/>
          </p:cNvCxnSpPr>
          <p:nvPr/>
        </p:nvCxnSpPr>
        <p:spPr>
          <a:xfrm>
            <a:off x="5948795" y="5193029"/>
            <a:ext cx="755603" cy="2817719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9561686" y="7986652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강의평가 결과 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조회 정보 출력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789165" y="7995019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강의평가 결과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조회 권한 오류 출력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>
            <a:stCxn id="10" idx="2"/>
            <a:endCxn id="53" idx="0"/>
          </p:cNvCxnSpPr>
          <p:nvPr/>
        </p:nvCxnSpPr>
        <p:spPr>
          <a:xfrm>
            <a:off x="8083815" y="5193028"/>
            <a:ext cx="483846" cy="280199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0" idx="2"/>
            <a:endCxn id="51" idx="0"/>
          </p:cNvCxnSpPr>
          <p:nvPr/>
        </p:nvCxnSpPr>
        <p:spPr>
          <a:xfrm>
            <a:off x="8083815" y="5193028"/>
            <a:ext cx="2256367" cy="2793624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-876379" y="8010748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강의평가 결과 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정보 입력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/>
          <p:cNvCxnSpPr>
            <a:stCxn id="7" idx="2"/>
            <a:endCxn id="78" idx="0"/>
          </p:cNvCxnSpPr>
          <p:nvPr/>
        </p:nvCxnSpPr>
        <p:spPr>
          <a:xfrm flipH="1">
            <a:off x="-97883" y="5193028"/>
            <a:ext cx="3871500" cy="28177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그룹 101"/>
          <p:cNvGrpSpPr/>
          <p:nvPr/>
        </p:nvGrpSpPr>
        <p:grpSpPr>
          <a:xfrm rot="5152067">
            <a:off x="4813771" y="6237466"/>
            <a:ext cx="465295" cy="429840"/>
            <a:chOff x="5764817" y="2081712"/>
            <a:chExt cx="465295" cy="429840"/>
          </a:xfrm>
        </p:grpSpPr>
        <p:sp>
          <p:nvSpPr>
            <p:cNvPr id="103" name="타원 10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/>
            <p:cNvCxnSpPr>
              <a:endCxn id="10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/>
          <p:cNvSpPr txBox="1"/>
          <p:nvPr/>
        </p:nvSpPr>
        <p:spPr>
          <a:xfrm rot="18177624">
            <a:off x="4150323" y="6142815"/>
            <a:ext cx="1410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권한 정보</a:t>
            </a:r>
            <a:endParaRPr lang="ko-KR" altLang="en-US" sz="1600" dirty="0"/>
          </a:p>
        </p:txBody>
      </p:sp>
      <p:grpSp>
        <p:nvGrpSpPr>
          <p:cNvPr id="211" name="그룹 210"/>
          <p:cNvGrpSpPr/>
          <p:nvPr/>
        </p:nvGrpSpPr>
        <p:grpSpPr>
          <a:xfrm>
            <a:off x="8597424" y="6094721"/>
            <a:ext cx="2076209" cy="429840"/>
            <a:chOff x="9967670" y="4237373"/>
            <a:chExt cx="2076209" cy="429840"/>
          </a:xfrm>
        </p:grpSpPr>
        <p:grpSp>
          <p:nvGrpSpPr>
            <p:cNvPr id="117" name="그룹 116"/>
            <p:cNvGrpSpPr/>
            <p:nvPr/>
          </p:nvGrpSpPr>
          <p:grpSpPr>
            <a:xfrm rot="282253">
              <a:off x="10452867" y="4237373"/>
              <a:ext cx="465295" cy="429840"/>
              <a:chOff x="5764817" y="2081712"/>
              <a:chExt cx="465295" cy="429840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5764817" y="2081712"/>
                <a:ext cx="254984" cy="254984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9" name="직선 연결선 118"/>
              <p:cNvCxnSpPr>
                <a:endCxn id="118" idx="5"/>
              </p:cNvCxnSpPr>
              <p:nvPr/>
            </p:nvCxnSpPr>
            <p:spPr>
              <a:xfrm flipH="1" flipV="1">
                <a:off x="5982459" y="2299354"/>
                <a:ext cx="247653" cy="212198"/>
              </a:xfrm>
              <a:prstGeom prst="line">
                <a:avLst/>
              </a:prstGeom>
              <a:ln w="38100"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TextBox 119"/>
            <p:cNvSpPr txBox="1"/>
            <p:nvPr/>
          </p:nvSpPr>
          <p:spPr>
            <a:xfrm rot="2557281">
              <a:off x="9967670" y="4251054"/>
              <a:ext cx="20762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강의평가 결과 조회 결과 정보</a:t>
              </a:r>
            </a:p>
          </p:txBody>
        </p:sp>
      </p:grpSp>
      <p:grpSp>
        <p:nvGrpSpPr>
          <p:cNvPr id="233" name="그룹 232"/>
          <p:cNvGrpSpPr/>
          <p:nvPr/>
        </p:nvGrpSpPr>
        <p:grpSpPr>
          <a:xfrm rot="21062788">
            <a:off x="3895236" y="1842876"/>
            <a:ext cx="1863525" cy="465448"/>
            <a:chOff x="3478084" y="1503056"/>
            <a:chExt cx="1863525" cy="465448"/>
          </a:xfrm>
        </p:grpSpPr>
        <p:sp>
          <p:nvSpPr>
            <p:cNvPr id="116" name="TextBox 115"/>
            <p:cNvSpPr txBox="1"/>
            <p:nvPr/>
          </p:nvSpPr>
          <p:spPr>
            <a:xfrm rot="19088492">
              <a:off x="3478084" y="1503056"/>
              <a:ext cx="18635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강의 평가 결과 </a:t>
              </a:r>
              <a:r>
                <a:rPr lang="ko-KR" altLang="en-US" sz="1100" dirty="0" smtClean="0"/>
                <a:t>조회 정보</a:t>
              </a:r>
              <a:endParaRPr lang="ko-KR" altLang="en-US" sz="1600" dirty="0"/>
            </a:p>
          </p:txBody>
        </p:sp>
        <p:grpSp>
          <p:nvGrpSpPr>
            <p:cNvPr id="121" name="그룹 120"/>
            <p:cNvGrpSpPr/>
            <p:nvPr/>
          </p:nvGrpSpPr>
          <p:grpSpPr>
            <a:xfrm rot="16462056">
              <a:off x="4392119" y="1520937"/>
              <a:ext cx="465295" cy="429840"/>
              <a:chOff x="5764817" y="2081712"/>
              <a:chExt cx="465295" cy="429840"/>
            </a:xfrm>
          </p:grpSpPr>
          <p:sp>
            <p:nvSpPr>
              <p:cNvPr id="122" name="타원 121"/>
              <p:cNvSpPr/>
              <p:nvPr/>
            </p:nvSpPr>
            <p:spPr>
              <a:xfrm>
                <a:off x="5764817" y="2081712"/>
                <a:ext cx="254984" cy="254984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3" name="직선 연결선 122"/>
              <p:cNvCxnSpPr>
                <a:endCxn id="122" idx="5"/>
              </p:cNvCxnSpPr>
              <p:nvPr/>
            </p:nvCxnSpPr>
            <p:spPr>
              <a:xfrm flipH="1" flipV="1">
                <a:off x="5982459" y="2299354"/>
                <a:ext cx="247653" cy="212198"/>
              </a:xfrm>
              <a:prstGeom prst="line">
                <a:avLst/>
              </a:prstGeom>
              <a:ln w="38100"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4" name="직사각형 123"/>
          <p:cNvSpPr/>
          <p:nvPr/>
        </p:nvSpPr>
        <p:spPr>
          <a:xfrm>
            <a:off x="1148592" y="8019762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결과</a:t>
            </a:r>
            <a:endParaRPr lang="en-US" altLang="ko-KR" sz="11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정보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읽음</a:t>
            </a:r>
          </a:p>
        </p:txBody>
      </p:sp>
      <p:cxnSp>
        <p:nvCxnSpPr>
          <p:cNvPr id="128" name="직선 화살표 연결선 127"/>
          <p:cNvCxnSpPr>
            <a:stCxn id="5" idx="2"/>
            <a:endCxn id="124" idx="0"/>
          </p:cNvCxnSpPr>
          <p:nvPr/>
        </p:nvCxnSpPr>
        <p:spPr>
          <a:xfrm flipH="1">
            <a:off x="1927088" y="5193029"/>
            <a:ext cx="4021707" cy="28267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/>
          <p:cNvGrpSpPr/>
          <p:nvPr/>
        </p:nvGrpSpPr>
        <p:grpSpPr>
          <a:xfrm rot="1176772">
            <a:off x="6408346" y="1580362"/>
            <a:ext cx="1295969" cy="542376"/>
            <a:chOff x="5965431" y="834634"/>
            <a:chExt cx="1295969" cy="542376"/>
          </a:xfrm>
        </p:grpSpPr>
        <p:grpSp>
          <p:nvGrpSpPr>
            <p:cNvPr id="134" name="그룹 133"/>
            <p:cNvGrpSpPr/>
            <p:nvPr/>
          </p:nvGrpSpPr>
          <p:grpSpPr>
            <a:xfrm rot="21416685">
              <a:off x="6135886" y="947170"/>
              <a:ext cx="465295" cy="429840"/>
              <a:chOff x="5764817" y="2081712"/>
              <a:chExt cx="465295" cy="429840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5764817" y="2081712"/>
                <a:ext cx="254984" cy="25498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7" name="직선 연결선 136"/>
              <p:cNvCxnSpPr>
                <a:endCxn id="136" idx="5"/>
              </p:cNvCxnSpPr>
              <p:nvPr/>
            </p:nvCxnSpPr>
            <p:spPr>
              <a:xfrm flipH="1" flipV="1">
                <a:off x="5982459" y="2299354"/>
                <a:ext cx="247653" cy="212198"/>
              </a:xfrm>
              <a:prstGeom prst="line">
                <a:avLst/>
              </a:prstGeom>
              <a:ln w="38100"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 rot="2373847">
              <a:off x="5965431" y="834634"/>
              <a:ext cx="12959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권한 </a:t>
              </a:r>
              <a:r>
                <a:rPr lang="ko-KR" altLang="en-US" sz="1100" dirty="0" smtClean="0"/>
                <a:t>확인 정보</a:t>
              </a:r>
              <a:endParaRPr lang="ko-KR" altLang="en-US" sz="1600" dirty="0"/>
            </a:p>
          </p:txBody>
        </p:sp>
      </p:grpSp>
      <p:grpSp>
        <p:nvGrpSpPr>
          <p:cNvPr id="141" name="그룹 140"/>
          <p:cNvGrpSpPr/>
          <p:nvPr/>
        </p:nvGrpSpPr>
        <p:grpSpPr>
          <a:xfrm rot="15401531">
            <a:off x="4801500" y="7029041"/>
            <a:ext cx="465295" cy="429840"/>
            <a:chOff x="5764817" y="2081712"/>
            <a:chExt cx="465295" cy="429840"/>
          </a:xfrm>
        </p:grpSpPr>
        <p:sp>
          <p:nvSpPr>
            <p:cNvPr id="143" name="타원 14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4" name="직선 연결선 143"/>
            <p:cNvCxnSpPr>
              <a:endCxn id="14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TextBox 141"/>
          <p:cNvSpPr txBox="1"/>
          <p:nvPr/>
        </p:nvSpPr>
        <p:spPr>
          <a:xfrm rot="7221821">
            <a:off x="4600702" y="7345134"/>
            <a:ext cx="1295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권한 </a:t>
            </a:r>
            <a:r>
              <a:rPr lang="ko-KR" altLang="en-US" sz="1100" dirty="0" smtClean="0"/>
              <a:t>확인 정보</a:t>
            </a:r>
            <a:endParaRPr lang="ko-KR" altLang="en-US" sz="1600" dirty="0"/>
          </a:p>
        </p:txBody>
      </p:sp>
      <p:grpSp>
        <p:nvGrpSpPr>
          <p:cNvPr id="145" name="그룹 144"/>
          <p:cNvGrpSpPr/>
          <p:nvPr/>
        </p:nvGrpSpPr>
        <p:grpSpPr>
          <a:xfrm rot="2326883">
            <a:off x="8179292" y="6612700"/>
            <a:ext cx="1295969" cy="542376"/>
            <a:chOff x="5965431" y="834634"/>
            <a:chExt cx="1295969" cy="542376"/>
          </a:xfrm>
        </p:grpSpPr>
        <p:grpSp>
          <p:nvGrpSpPr>
            <p:cNvPr id="146" name="그룹 145"/>
            <p:cNvGrpSpPr/>
            <p:nvPr/>
          </p:nvGrpSpPr>
          <p:grpSpPr>
            <a:xfrm rot="21416685">
              <a:off x="6135886" y="947170"/>
              <a:ext cx="465295" cy="429840"/>
              <a:chOff x="5764817" y="2081712"/>
              <a:chExt cx="465295" cy="429840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5764817" y="2081712"/>
                <a:ext cx="254984" cy="25498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9" name="직선 연결선 148"/>
              <p:cNvCxnSpPr>
                <a:endCxn id="148" idx="5"/>
              </p:cNvCxnSpPr>
              <p:nvPr/>
            </p:nvCxnSpPr>
            <p:spPr>
              <a:xfrm flipH="1" flipV="1">
                <a:off x="5982459" y="2299354"/>
                <a:ext cx="247653" cy="212198"/>
              </a:xfrm>
              <a:prstGeom prst="line">
                <a:avLst/>
              </a:prstGeom>
              <a:ln w="38100"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TextBox 146"/>
            <p:cNvSpPr txBox="1"/>
            <p:nvPr/>
          </p:nvSpPr>
          <p:spPr>
            <a:xfrm rot="2373847">
              <a:off x="5965431" y="834634"/>
              <a:ext cx="12959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권한 </a:t>
              </a:r>
              <a:r>
                <a:rPr lang="ko-KR" altLang="en-US" sz="1100" dirty="0" smtClean="0"/>
                <a:t>확인 정보</a:t>
              </a:r>
              <a:endParaRPr lang="ko-KR" altLang="en-US" sz="1600" dirty="0"/>
            </a:p>
          </p:txBody>
        </p:sp>
      </p:grpSp>
      <p:sp>
        <p:nvSpPr>
          <p:cNvPr id="166" name="TextBox 165"/>
          <p:cNvSpPr txBox="1"/>
          <p:nvPr/>
        </p:nvSpPr>
        <p:spPr>
          <a:xfrm rot="19407169">
            <a:off x="342739" y="6125070"/>
            <a:ext cx="2162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강의 평가 결과 </a:t>
            </a:r>
            <a:r>
              <a:rPr lang="ko-KR" altLang="en-US" sz="1100" dirty="0" smtClean="0"/>
              <a:t>조회 대상 정보</a:t>
            </a:r>
            <a:endParaRPr lang="ko-KR" altLang="en-US" sz="1600" dirty="0"/>
          </a:p>
        </p:txBody>
      </p:sp>
      <p:grpSp>
        <p:nvGrpSpPr>
          <p:cNvPr id="167" name="그룹 166"/>
          <p:cNvGrpSpPr/>
          <p:nvPr/>
        </p:nvGrpSpPr>
        <p:grpSpPr>
          <a:xfrm rot="16853003">
            <a:off x="1280264" y="6340979"/>
            <a:ext cx="465295" cy="429840"/>
            <a:chOff x="5764817" y="2081712"/>
            <a:chExt cx="465295" cy="429840"/>
          </a:xfrm>
        </p:grpSpPr>
        <p:sp>
          <p:nvSpPr>
            <p:cNvPr id="168" name="타원 16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9" name="직선 연결선 168"/>
            <p:cNvCxnSpPr>
              <a:endCxn id="16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그룹 169"/>
          <p:cNvGrpSpPr/>
          <p:nvPr/>
        </p:nvGrpSpPr>
        <p:grpSpPr>
          <a:xfrm rot="16837843">
            <a:off x="3003555" y="6614571"/>
            <a:ext cx="465295" cy="429840"/>
            <a:chOff x="5764817" y="2081712"/>
            <a:chExt cx="465295" cy="429840"/>
          </a:xfrm>
        </p:grpSpPr>
        <p:sp>
          <p:nvSpPr>
            <p:cNvPr id="171" name="타원 17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2" name="직선 연결선 171"/>
            <p:cNvCxnSpPr>
              <a:endCxn id="17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TextBox 172"/>
          <p:cNvSpPr txBox="1"/>
          <p:nvPr/>
        </p:nvSpPr>
        <p:spPr>
          <a:xfrm rot="19380600">
            <a:off x="2071666" y="6474726"/>
            <a:ext cx="2065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강의평가 결과 리스트 정보</a:t>
            </a:r>
            <a:endParaRPr lang="ko-KR" altLang="en-US" sz="1600" dirty="0"/>
          </a:p>
        </p:txBody>
      </p:sp>
      <p:grpSp>
        <p:nvGrpSpPr>
          <p:cNvPr id="174" name="그룹 173"/>
          <p:cNvGrpSpPr/>
          <p:nvPr/>
        </p:nvGrpSpPr>
        <p:grpSpPr>
          <a:xfrm rot="1952499">
            <a:off x="6093948" y="7298646"/>
            <a:ext cx="465295" cy="429840"/>
            <a:chOff x="5764817" y="2081712"/>
            <a:chExt cx="465295" cy="429840"/>
          </a:xfrm>
        </p:grpSpPr>
        <p:sp>
          <p:nvSpPr>
            <p:cNvPr id="175" name="타원 174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6" name="직선 연결선 175"/>
            <p:cNvCxnSpPr>
              <a:endCxn id="175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TextBox 176"/>
          <p:cNvSpPr txBox="1"/>
          <p:nvPr/>
        </p:nvSpPr>
        <p:spPr>
          <a:xfrm rot="15427772">
            <a:off x="5411597" y="7304389"/>
            <a:ext cx="11304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강의평가 결과 </a:t>
            </a:r>
            <a:endParaRPr lang="en-US" altLang="ko-KR" sz="1100" dirty="0" smtClean="0"/>
          </a:p>
          <a:p>
            <a:r>
              <a:rPr lang="ko-KR" altLang="en-US" sz="1100" dirty="0" smtClean="0"/>
              <a:t>리스트 </a:t>
            </a:r>
            <a:r>
              <a:rPr lang="ko-KR" altLang="en-US" sz="1100" dirty="0"/>
              <a:t>정보</a:t>
            </a:r>
            <a:endParaRPr lang="ko-KR" altLang="en-US" sz="1600" dirty="0"/>
          </a:p>
        </p:txBody>
      </p:sp>
      <p:grpSp>
        <p:nvGrpSpPr>
          <p:cNvPr id="178" name="그룹 177"/>
          <p:cNvGrpSpPr/>
          <p:nvPr/>
        </p:nvGrpSpPr>
        <p:grpSpPr>
          <a:xfrm rot="1952499">
            <a:off x="5844531" y="6419352"/>
            <a:ext cx="465295" cy="429840"/>
            <a:chOff x="5764817" y="2081712"/>
            <a:chExt cx="465295" cy="429840"/>
          </a:xfrm>
        </p:grpSpPr>
        <p:sp>
          <p:nvSpPr>
            <p:cNvPr id="179" name="타원 17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0" name="직선 연결선 179"/>
            <p:cNvCxnSpPr>
              <a:endCxn id="17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TextBox 180"/>
          <p:cNvSpPr txBox="1"/>
          <p:nvPr/>
        </p:nvSpPr>
        <p:spPr>
          <a:xfrm rot="15427772">
            <a:off x="5094176" y="6322915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조회할 강의평가</a:t>
            </a:r>
            <a:endParaRPr lang="en-US" altLang="ko-KR" sz="1100" dirty="0"/>
          </a:p>
          <a:p>
            <a:r>
              <a:rPr lang="ko-KR" altLang="en-US" sz="1100" dirty="0"/>
              <a:t>결과 정보</a:t>
            </a:r>
            <a:endParaRPr lang="ko-KR" altLang="en-US" sz="1600" dirty="0"/>
          </a:p>
        </p:txBody>
      </p:sp>
      <p:grpSp>
        <p:nvGrpSpPr>
          <p:cNvPr id="182" name="그룹 181"/>
          <p:cNvGrpSpPr/>
          <p:nvPr/>
        </p:nvGrpSpPr>
        <p:grpSpPr>
          <a:xfrm rot="12388667">
            <a:off x="6225703" y="6023818"/>
            <a:ext cx="465295" cy="429840"/>
            <a:chOff x="5764817" y="2081712"/>
            <a:chExt cx="465295" cy="429840"/>
          </a:xfrm>
        </p:grpSpPr>
        <p:sp>
          <p:nvSpPr>
            <p:cNvPr id="183" name="타원 18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4" name="직선 연결선 183"/>
            <p:cNvCxnSpPr>
              <a:endCxn id="18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5" name="TextBox 184"/>
          <p:cNvSpPr txBox="1"/>
          <p:nvPr/>
        </p:nvSpPr>
        <p:spPr>
          <a:xfrm rot="4120830">
            <a:off x="6156628" y="5922732"/>
            <a:ext cx="1295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강의평가 결과 조회 성공 여부</a:t>
            </a:r>
            <a:endParaRPr lang="ko-KR" altLang="en-US" sz="1600" dirty="0"/>
          </a:p>
        </p:txBody>
      </p:sp>
      <p:grpSp>
        <p:nvGrpSpPr>
          <p:cNvPr id="260" name="그룹 259"/>
          <p:cNvGrpSpPr/>
          <p:nvPr/>
        </p:nvGrpSpPr>
        <p:grpSpPr>
          <a:xfrm>
            <a:off x="5933549" y="2059165"/>
            <a:ext cx="776625" cy="1295969"/>
            <a:chOff x="5933549" y="1420450"/>
            <a:chExt cx="776625" cy="1295969"/>
          </a:xfrm>
        </p:grpSpPr>
        <p:grpSp>
          <p:nvGrpSpPr>
            <p:cNvPr id="190" name="그룹 189"/>
            <p:cNvGrpSpPr/>
            <p:nvPr/>
          </p:nvGrpSpPr>
          <p:grpSpPr>
            <a:xfrm rot="13668661">
              <a:off x="5915821" y="1954077"/>
              <a:ext cx="465295" cy="429840"/>
              <a:chOff x="5764817" y="2081712"/>
              <a:chExt cx="465295" cy="429840"/>
            </a:xfrm>
          </p:grpSpPr>
          <p:sp>
            <p:nvSpPr>
              <p:cNvPr id="191" name="타원 190"/>
              <p:cNvSpPr/>
              <p:nvPr/>
            </p:nvSpPr>
            <p:spPr>
              <a:xfrm>
                <a:off x="5764817" y="2081712"/>
                <a:ext cx="254984" cy="25498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2" name="직선 연결선 191"/>
              <p:cNvCxnSpPr>
                <a:endCxn id="191" idx="5"/>
              </p:cNvCxnSpPr>
              <p:nvPr/>
            </p:nvCxnSpPr>
            <p:spPr>
              <a:xfrm flipH="1" flipV="1">
                <a:off x="5982459" y="2299354"/>
                <a:ext cx="247653" cy="212198"/>
              </a:xfrm>
              <a:prstGeom prst="line">
                <a:avLst/>
              </a:prstGeom>
              <a:ln w="38100"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/>
            <p:cNvSpPr txBox="1"/>
            <p:nvPr/>
          </p:nvSpPr>
          <p:spPr>
            <a:xfrm rot="5400824">
              <a:off x="5846746" y="1852991"/>
              <a:ext cx="129596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강의평가 결과 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조회 성공 여부</a:t>
              </a:r>
              <a:endParaRPr lang="ko-KR" altLang="en-US" sz="1600" dirty="0"/>
            </a:p>
          </p:txBody>
        </p:sp>
      </p:grpSp>
      <p:grpSp>
        <p:nvGrpSpPr>
          <p:cNvPr id="195" name="그룹 194"/>
          <p:cNvGrpSpPr/>
          <p:nvPr/>
        </p:nvGrpSpPr>
        <p:grpSpPr>
          <a:xfrm rot="12408721">
            <a:off x="6565795" y="7135441"/>
            <a:ext cx="465295" cy="429840"/>
            <a:chOff x="5764817" y="2081712"/>
            <a:chExt cx="465295" cy="429840"/>
          </a:xfrm>
        </p:grpSpPr>
        <p:sp>
          <p:nvSpPr>
            <p:cNvPr id="196" name="타원 195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7" name="직선 연결선 196"/>
            <p:cNvCxnSpPr>
              <a:endCxn id="196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TextBox 197"/>
          <p:cNvSpPr txBox="1"/>
          <p:nvPr/>
        </p:nvSpPr>
        <p:spPr>
          <a:xfrm rot="4194877">
            <a:off x="6566135" y="7160465"/>
            <a:ext cx="14125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강의평가 결과 </a:t>
            </a:r>
            <a:r>
              <a:rPr lang="ko-KR" altLang="en-US" sz="1100" dirty="0" smtClean="0"/>
              <a:t>조회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 </a:t>
            </a:r>
            <a:r>
              <a:rPr lang="ko-KR" altLang="en-US" sz="1100" dirty="0"/>
              <a:t>결과 정보</a:t>
            </a:r>
          </a:p>
        </p:txBody>
      </p:sp>
      <p:grpSp>
        <p:nvGrpSpPr>
          <p:cNvPr id="210" name="그룹 209"/>
          <p:cNvGrpSpPr/>
          <p:nvPr/>
        </p:nvGrpSpPr>
        <p:grpSpPr>
          <a:xfrm rot="1106482">
            <a:off x="7259505" y="2749905"/>
            <a:ext cx="1295969" cy="655888"/>
            <a:chOff x="7621062" y="1703536"/>
            <a:chExt cx="1295969" cy="655888"/>
          </a:xfrm>
        </p:grpSpPr>
        <p:grpSp>
          <p:nvGrpSpPr>
            <p:cNvPr id="199" name="그룹 198"/>
            <p:cNvGrpSpPr/>
            <p:nvPr/>
          </p:nvGrpSpPr>
          <p:grpSpPr>
            <a:xfrm>
              <a:off x="7666981" y="1929584"/>
              <a:ext cx="465295" cy="429840"/>
              <a:chOff x="5764817" y="2081712"/>
              <a:chExt cx="465295" cy="429840"/>
            </a:xfrm>
          </p:grpSpPr>
          <p:sp>
            <p:nvSpPr>
              <p:cNvPr id="200" name="타원 199"/>
              <p:cNvSpPr/>
              <p:nvPr/>
            </p:nvSpPr>
            <p:spPr>
              <a:xfrm>
                <a:off x="5764817" y="2081712"/>
                <a:ext cx="254984" cy="25498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1" name="직선 연결선 200"/>
              <p:cNvCxnSpPr>
                <a:endCxn id="200" idx="5"/>
              </p:cNvCxnSpPr>
              <p:nvPr/>
            </p:nvCxnSpPr>
            <p:spPr>
              <a:xfrm flipH="1" flipV="1">
                <a:off x="5982459" y="2299354"/>
                <a:ext cx="247653" cy="212198"/>
              </a:xfrm>
              <a:prstGeom prst="line">
                <a:avLst/>
              </a:prstGeom>
              <a:ln w="38100"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2" name="TextBox 201"/>
            <p:cNvSpPr txBox="1"/>
            <p:nvPr/>
          </p:nvSpPr>
          <p:spPr>
            <a:xfrm rot="2337195">
              <a:off x="7621062" y="1703536"/>
              <a:ext cx="129596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강의평가 결과 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조회 성공 여부</a:t>
              </a:r>
              <a:endParaRPr lang="ko-KR" altLang="en-US" sz="1600" dirty="0"/>
            </a:p>
          </p:txBody>
        </p:sp>
      </p:grpSp>
      <p:grpSp>
        <p:nvGrpSpPr>
          <p:cNvPr id="239" name="그룹 238"/>
          <p:cNvGrpSpPr/>
          <p:nvPr/>
        </p:nvGrpSpPr>
        <p:grpSpPr>
          <a:xfrm>
            <a:off x="5391212" y="2170109"/>
            <a:ext cx="610397" cy="1410236"/>
            <a:chOff x="5391212" y="1458074"/>
            <a:chExt cx="610397" cy="1410236"/>
          </a:xfrm>
        </p:grpSpPr>
        <p:grpSp>
          <p:nvGrpSpPr>
            <p:cNvPr id="203" name="그룹 202"/>
            <p:cNvGrpSpPr/>
            <p:nvPr/>
          </p:nvGrpSpPr>
          <p:grpSpPr>
            <a:xfrm rot="2973746">
              <a:off x="5554041" y="1914165"/>
              <a:ext cx="465295" cy="429840"/>
              <a:chOff x="5764817" y="2081712"/>
              <a:chExt cx="465295" cy="429840"/>
            </a:xfrm>
          </p:grpSpPr>
          <p:sp>
            <p:nvSpPr>
              <p:cNvPr id="204" name="타원 203"/>
              <p:cNvSpPr/>
              <p:nvPr/>
            </p:nvSpPr>
            <p:spPr>
              <a:xfrm>
                <a:off x="5764817" y="2081712"/>
                <a:ext cx="254984" cy="254984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>
                <a:endCxn id="204" idx="5"/>
              </p:cNvCxnSpPr>
              <p:nvPr/>
            </p:nvCxnSpPr>
            <p:spPr>
              <a:xfrm flipH="1" flipV="1">
                <a:off x="5982459" y="2299354"/>
                <a:ext cx="247653" cy="212198"/>
              </a:xfrm>
              <a:prstGeom prst="line">
                <a:avLst/>
              </a:prstGeom>
              <a:ln w="38100"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6" name="TextBox 205"/>
            <p:cNvSpPr txBox="1"/>
            <p:nvPr/>
          </p:nvSpPr>
          <p:spPr>
            <a:xfrm rot="16200000">
              <a:off x="4816899" y="2032387"/>
              <a:ext cx="14102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권한 정보</a:t>
              </a:r>
              <a:endParaRPr lang="ko-KR" altLang="en-US" sz="1600" dirty="0"/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5959630" y="3238031"/>
            <a:ext cx="623387" cy="1295969"/>
            <a:chOff x="5959630" y="2700647"/>
            <a:chExt cx="623387" cy="1295969"/>
          </a:xfrm>
        </p:grpSpPr>
        <p:grpSp>
          <p:nvGrpSpPr>
            <p:cNvPr id="234" name="그룹 233"/>
            <p:cNvGrpSpPr/>
            <p:nvPr/>
          </p:nvGrpSpPr>
          <p:grpSpPr>
            <a:xfrm rot="13718309">
              <a:off x="5941902" y="3118731"/>
              <a:ext cx="465295" cy="429840"/>
              <a:chOff x="5764817" y="2081712"/>
              <a:chExt cx="465295" cy="429840"/>
            </a:xfrm>
          </p:grpSpPr>
          <p:sp>
            <p:nvSpPr>
              <p:cNvPr id="235" name="타원 234"/>
              <p:cNvSpPr/>
              <p:nvPr/>
            </p:nvSpPr>
            <p:spPr>
              <a:xfrm>
                <a:off x="5764817" y="2081712"/>
                <a:ext cx="254984" cy="25498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6" name="직선 연결선 235"/>
              <p:cNvCxnSpPr>
                <a:endCxn id="235" idx="5"/>
              </p:cNvCxnSpPr>
              <p:nvPr/>
            </p:nvCxnSpPr>
            <p:spPr>
              <a:xfrm flipH="1" flipV="1">
                <a:off x="5982459" y="2299354"/>
                <a:ext cx="247653" cy="212198"/>
              </a:xfrm>
              <a:prstGeom prst="line">
                <a:avLst/>
              </a:prstGeom>
              <a:ln w="38100"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7" name="TextBox 236"/>
            <p:cNvSpPr txBox="1"/>
            <p:nvPr/>
          </p:nvSpPr>
          <p:spPr>
            <a:xfrm rot="5400000">
              <a:off x="5804227" y="3217827"/>
              <a:ext cx="12959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권한 </a:t>
              </a:r>
              <a:r>
                <a:rPr lang="ko-KR" altLang="en-US" sz="1100" dirty="0" smtClean="0"/>
                <a:t>확인 정보</a:t>
              </a:r>
              <a:endParaRPr lang="ko-KR" altLang="en-US" sz="1600" dirty="0"/>
            </a:p>
          </p:txBody>
        </p:sp>
      </p:grpSp>
      <p:grpSp>
        <p:nvGrpSpPr>
          <p:cNvPr id="240" name="그룹 239"/>
          <p:cNvGrpSpPr/>
          <p:nvPr/>
        </p:nvGrpSpPr>
        <p:grpSpPr>
          <a:xfrm>
            <a:off x="5243219" y="3021113"/>
            <a:ext cx="758389" cy="1569394"/>
            <a:chOff x="5243220" y="1298916"/>
            <a:chExt cx="758389" cy="1569394"/>
          </a:xfrm>
        </p:grpSpPr>
        <p:grpSp>
          <p:nvGrpSpPr>
            <p:cNvPr id="241" name="그룹 240"/>
            <p:cNvGrpSpPr/>
            <p:nvPr/>
          </p:nvGrpSpPr>
          <p:grpSpPr>
            <a:xfrm rot="2973746">
              <a:off x="5554041" y="1914165"/>
              <a:ext cx="465295" cy="429840"/>
              <a:chOff x="5764817" y="2081712"/>
              <a:chExt cx="465295" cy="429840"/>
            </a:xfrm>
          </p:grpSpPr>
          <p:sp>
            <p:nvSpPr>
              <p:cNvPr id="243" name="타원 242"/>
              <p:cNvSpPr/>
              <p:nvPr/>
            </p:nvSpPr>
            <p:spPr>
              <a:xfrm>
                <a:off x="5764817" y="2081712"/>
                <a:ext cx="254984" cy="254984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44" name="직선 연결선 243"/>
              <p:cNvCxnSpPr>
                <a:endCxn id="243" idx="5"/>
              </p:cNvCxnSpPr>
              <p:nvPr/>
            </p:nvCxnSpPr>
            <p:spPr>
              <a:xfrm flipH="1" flipV="1">
                <a:off x="5982459" y="2299354"/>
                <a:ext cx="247653" cy="212198"/>
              </a:xfrm>
              <a:prstGeom prst="line">
                <a:avLst/>
              </a:prstGeom>
              <a:ln w="38100"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2" name="TextBox 241"/>
            <p:cNvSpPr txBox="1"/>
            <p:nvPr/>
          </p:nvSpPr>
          <p:spPr>
            <a:xfrm rot="16200000">
              <a:off x="4673967" y="1868169"/>
              <a:ext cx="156939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조회할 강의평가 </a:t>
              </a:r>
              <a:endParaRPr lang="en-US" altLang="ko-KR" sz="1100" dirty="0"/>
            </a:p>
            <a:p>
              <a:pPr algn="ctr"/>
              <a:r>
                <a:rPr lang="ko-KR" altLang="en-US" sz="1100" dirty="0" smtClean="0"/>
                <a:t>결과 조회 정보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7562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3188305" y="1882520"/>
            <a:ext cx="5907348" cy="3194063"/>
            <a:chOff x="3188305" y="1882520"/>
            <a:chExt cx="5907348" cy="3194063"/>
          </a:xfrm>
        </p:grpSpPr>
        <p:sp>
          <p:nvSpPr>
            <p:cNvPr id="5" name="직사각형 4"/>
            <p:cNvSpPr/>
            <p:nvPr/>
          </p:nvSpPr>
          <p:spPr>
            <a:xfrm>
              <a:off x="5363483" y="4350452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ysClr val="windowText" lastClr="000000"/>
                  </a:solidFill>
                </a:rPr>
                <a:t>강의평가 </a:t>
              </a:r>
              <a:r>
                <a:rPr lang="ko-KR" altLang="en-US" sz="1100" dirty="0" smtClean="0">
                  <a:solidFill>
                    <a:sysClr val="windowText" lastClr="000000"/>
                  </a:solidFill>
                </a:rPr>
                <a:t>결과 변환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363483" y="1882520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</a:rPr>
                <a:t>강의평가 결과 </a:t>
              </a:r>
              <a:endParaRPr lang="en-US" altLang="ko-KR" sz="1100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ysClr val="windowText" lastClr="000000"/>
                  </a:solidFill>
                </a:rPr>
                <a:t>조회 처리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88305" y="4350451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강의평가 결과 입력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/>
            <p:cNvCxnSpPr>
              <a:stCxn id="6" idx="2"/>
              <a:endCxn id="7" idx="0"/>
            </p:cNvCxnSpPr>
            <p:nvPr/>
          </p:nvCxnSpPr>
          <p:spPr>
            <a:xfrm flipH="1">
              <a:off x="3966801" y="2608651"/>
              <a:ext cx="2175178" cy="1741800"/>
            </a:xfrm>
            <a:prstGeom prst="straightConnector1">
              <a:avLst/>
            </a:prstGeom>
            <a:ln w="38100"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6" idx="2"/>
              <a:endCxn id="5" idx="0"/>
            </p:cNvCxnSpPr>
            <p:nvPr/>
          </p:nvCxnSpPr>
          <p:spPr>
            <a:xfrm>
              <a:off x="6141979" y="2608651"/>
              <a:ext cx="0" cy="1741801"/>
            </a:xfrm>
            <a:prstGeom prst="straightConnector1">
              <a:avLst/>
            </a:prstGeom>
            <a:ln w="38100"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7538661" y="4350451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ysClr val="windowText" lastClr="000000"/>
                  </a:solidFill>
                </a:rPr>
                <a:t>강의평가 </a:t>
              </a:r>
              <a:r>
                <a:rPr lang="ko-KR" altLang="en-US" sz="1100" dirty="0" smtClean="0">
                  <a:solidFill>
                    <a:sysClr val="windowText" lastClr="000000"/>
                  </a:solidFill>
                </a:rPr>
                <a:t>결과 출력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4" name="직선 화살표 연결선 13"/>
            <p:cNvCxnSpPr>
              <a:stCxn id="6" idx="2"/>
              <a:endCxn id="10" idx="0"/>
            </p:cNvCxnSpPr>
            <p:nvPr/>
          </p:nvCxnSpPr>
          <p:spPr>
            <a:xfrm>
              <a:off x="6141979" y="2608651"/>
              <a:ext cx="2175178" cy="17418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5723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63483" y="1882520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결과 </a:t>
            </a:r>
            <a:endParaRPr lang="en-US" altLang="ko-KR" sz="11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조회 정보 입력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63483" y="4230057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강의평가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결과 </a:t>
            </a:r>
            <a:endParaRPr lang="en-US" altLang="ko-KR" sz="11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조회 정보 입력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화살표 연결선 23"/>
          <p:cNvCxnSpPr>
            <a:stCxn id="5" idx="2"/>
            <a:endCxn id="18" idx="0"/>
          </p:cNvCxnSpPr>
          <p:nvPr/>
        </p:nvCxnSpPr>
        <p:spPr>
          <a:xfrm>
            <a:off x="6141979" y="2608651"/>
            <a:ext cx="0" cy="1621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25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457503" y="4234542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강의평가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결과 </a:t>
            </a:r>
            <a:endParaRPr lang="en-US" altLang="ko-KR" sz="11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자료 검색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63483" y="1882520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결과 </a:t>
            </a:r>
            <a:endParaRPr lang="en-US" altLang="ko-KR" sz="11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조회 정보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변환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63483" y="4234542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강의평가 결과 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조회 권한 확인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6" idx="2"/>
            <a:endCxn id="7" idx="0"/>
          </p:cNvCxnSpPr>
          <p:nvPr/>
        </p:nvCxnSpPr>
        <p:spPr>
          <a:xfrm>
            <a:off x="6141979" y="2608651"/>
            <a:ext cx="0" cy="162589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6" idx="2"/>
            <a:endCxn id="5" idx="0"/>
          </p:cNvCxnSpPr>
          <p:nvPr/>
        </p:nvCxnSpPr>
        <p:spPr>
          <a:xfrm>
            <a:off x="6141979" y="2608651"/>
            <a:ext cx="2094020" cy="162589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269464" y="4234542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강의평가 결과 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정보 읽음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>
            <a:stCxn id="6" idx="2"/>
          </p:cNvCxnSpPr>
          <p:nvPr/>
        </p:nvCxnSpPr>
        <p:spPr>
          <a:xfrm flipH="1">
            <a:off x="4047960" y="2608651"/>
            <a:ext cx="2094019" cy="162589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830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806491" y="1882520"/>
            <a:ext cx="4670976" cy="3078154"/>
            <a:chOff x="3806491" y="1637821"/>
            <a:chExt cx="4670976" cy="3078154"/>
          </a:xfrm>
        </p:grpSpPr>
        <p:sp>
          <p:nvSpPr>
            <p:cNvPr id="17" name="직사각형 16"/>
            <p:cNvSpPr/>
            <p:nvPr/>
          </p:nvSpPr>
          <p:spPr>
            <a:xfrm>
              <a:off x="6920475" y="3989843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ysClr val="windowText" lastClr="000000"/>
                  </a:solidFill>
                </a:rPr>
                <a:t>강의평가 결과 </a:t>
              </a:r>
              <a:endParaRPr lang="en-US" altLang="ko-KR" sz="11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ysClr val="windowText" lastClr="000000"/>
                  </a:solidFill>
                </a:rPr>
                <a:t>조회 정보 출력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363483" y="1637821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</a:rPr>
                <a:t>강의평가 결과 </a:t>
              </a:r>
              <a:endParaRPr lang="en-US" altLang="ko-KR" sz="1100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ysClr val="windowText" lastClr="000000"/>
                  </a:solidFill>
                </a:rPr>
                <a:t>조회 정보 </a:t>
              </a:r>
              <a:r>
                <a:rPr lang="ko-KR" altLang="en-US" sz="1100" dirty="0" smtClean="0">
                  <a:solidFill>
                    <a:sysClr val="windowText" lastClr="000000"/>
                  </a:solidFill>
                </a:rPr>
                <a:t>출력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806491" y="3989844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강의평가 결과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조회 권한 오류 출력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직선 화살표 연결선 19"/>
            <p:cNvCxnSpPr>
              <a:stCxn id="18" idx="2"/>
              <a:endCxn id="19" idx="0"/>
            </p:cNvCxnSpPr>
            <p:nvPr/>
          </p:nvCxnSpPr>
          <p:spPr>
            <a:xfrm flipH="1">
              <a:off x="4584987" y="2363952"/>
              <a:ext cx="1556992" cy="1625892"/>
            </a:xfrm>
            <a:prstGeom prst="straightConnector1">
              <a:avLst/>
            </a:prstGeom>
            <a:ln w="38100"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18" idx="2"/>
              <a:endCxn id="17" idx="0"/>
            </p:cNvCxnSpPr>
            <p:nvPr/>
          </p:nvCxnSpPr>
          <p:spPr>
            <a:xfrm>
              <a:off x="6141979" y="2363952"/>
              <a:ext cx="1556992" cy="1625891"/>
            </a:xfrm>
            <a:prstGeom prst="straightConnector1">
              <a:avLst/>
            </a:prstGeom>
            <a:ln w="38100"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6176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081" y="570796"/>
            <a:ext cx="8383837" cy="5716407"/>
          </a:xfrm>
          <a:prstGeom prst="rect">
            <a:avLst/>
          </a:prstGeom>
          <a:ln>
            <a:noFill/>
            <a:prstDash val="lgDash"/>
          </a:ln>
        </p:spPr>
      </p:pic>
      <p:sp>
        <p:nvSpPr>
          <p:cNvPr id="9" name="자유형 8"/>
          <p:cNvSpPr/>
          <p:nvPr/>
        </p:nvSpPr>
        <p:spPr>
          <a:xfrm>
            <a:off x="4893971" y="759854"/>
            <a:ext cx="3734874" cy="3168697"/>
          </a:xfrm>
          <a:custGeom>
            <a:avLst/>
            <a:gdLst>
              <a:gd name="connsiteX0" fmla="*/ 0 w 3232598"/>
              <a:gd name="connsiteY0" fmla="*/ 38636 h 2550041"/>
              <a:gd name="connsiteX1" fmla="*/ 1081826 w 3232598"/>
              <a:gd name="connsiteY1" fmla="*/ 2550017 h 2550041"/>
              <a:gd name="connsiteX2" fmla="*/ 3232598 w 3232598"/>
              <a:gd name="connsiteY2" fmla="*/ 0 h 255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2598" h="2550041">
                <a:moveTo>
                  <a:pt x="0" y="38636"/>
                </a:moveTo>
                <a:cubicBezTo>
                  <a:pt x="271530" y="1297546"/>
                  <a:pt x="543060" y="2556456"/>
                  <a:pt x="1081826" y="2550017"/>
                </a:cubicBezTo>
                <a:cubicBezTo>
                  <a:pt x="1620592" y="2543578"/>
                  <a:pt x="2852671" y="399245"/>
                  <a:pt x="3232598" y="0"/>
                </a:cubicBezTo>
              </a:path>
            </a:pathLst>
          </a:cu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7010400" y="3671119"/>
            <a:ext cx="4267200" cy="2412181"/>
          </a:xfrm>
          <a:custGeom>
            <a:avLst/>
            <a:gdLst>
              <a:gd name="connsiteX0" fmla="*/ 0 w 4864100"/>
              <a:gd name="connsiteY0" fmla="*/ 2412181 h 2412181"/>
              <a:gd name="connsiteX1" fmla="*/ 2311400 w 4864100"/>
              <a:gd name="connsiteY1" fmla="*/ 24581 h 2412181"/>
              <a:gd name="connsiteX2" fmla="*/ 4864100 w 4864100"/>
              <a:gd name="connsiteY2" fmla="*/ 1167581 h 2412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64100" h="2412181">
                <a:moveTo>
                  <a:pt x="0" y="2412181"/>
                </a:moveTo>
                <a:cubicBezTo>
                  <a:pt x="750358" y="1322097"/>
                  <a:pt x="1500717" y="232014"/>
                  <a:pt x="2311400" y="24581"/>
                </a:cubicBezTo>
                <a:cubicBezTo>
                  <a:pt x="3122083" y="-182852"/>
                  <a:pt x="4438650" y="985548"/>
                  <a:pt x="4864100" y="1167581"/>
                </a:cubicBezTo>
              </a:path>
            </a:pathLst>
          </a:cu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99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169</Words>
  <Application>Microsoft Office PowerPoint</Application>
  <PresentationFormat>와이드스크린</PresentationFormat>
  <Paragraphs>64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방지훈</dc:creator>
  <cp:lastModifiedBy>JIHUN</cp:lastModifiedBy>
  <cp:revision>140</cp:revision>
  <dcterms:created xsi:type="dcterms:W3CDTF">2016-05-20T08:04:41Z</dcterms:created>
  <dcterms:modified xsi:type="dcterms:W3CDTF">2016-05-30T15:12:30Z</dcterms:modified>
</cp:coreProperties>
</file>