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여부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여부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6005014" y="1564125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39382" y="157927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61007" y="2275157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6004772" y="264038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20096358">
            <a:off x="5624805" y="1143995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4907772" y="1138619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 오류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여부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여부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118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20</cp:revision>
  <dcterms:created xsi:type="dcterms:W3CDTF">2016-05-30T10:22:57Z</dcterms:created>
  <dcterms:modified xsi:type="dcterms:W3CDTF">2016-05-31T16:36:04Z</dcterms:modified>
</cp:coreProperties>
</file>