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0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424" autoAdjust="0"/>
  </p:normalViewPr>
  <p:slideViewPr>
    <p:cSldViewPr snapToGrid="0" showGuides="1">
      <p:cViewPr>
        <p:scale>
          <a:sx n="66" d="100"/>
          <a:sy n="66" d="100"/>
        </p:scale>
        <p:origin x="-38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2977-57FF-4290-851E-AE411BBBBEB2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E7CFE-0065-4812-BF15-6F0AAA1E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9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7CFE-0065-4812-BF15-6F0AAA1E6F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4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1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2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3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5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6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8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6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7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170299" y="4466899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조회 변환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0299" y="208266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조회 처리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95122" y="4466898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조회 입력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 flipH="1">
            <a:off x="3773616" y="934398"/>
            <a:ext cx="2175179" cy="35325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2"/>
            <a:endCxn id="5" idx="0"/>
          </p:cNvCxnSpPr>
          <p:nvPr/>
        </p:nvCxnSpPr>
        <p:spPr>
          <a:xfrm>
            <a:off x="5948795" y="934398"/>
            <a:ext cx="0" cy="353250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305319" y="4466898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조회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>
            <a:stCxn id="6" idx="2"/>
            <a:endCxn id="10" idx="0"/>
          </p:cNvCxnSpPr>
          <p:nvPr/>
        </p:nvCxnSpPr>
        <p:spPr>
          <a:xfrm>
            <a:off x="5948796" y="934398"/>
            <a:ext cx="2135020" cy="3532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925902" y="801074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정보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조회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63100" y="801803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조회 권한 확인</a:t>
            </a:r>
          </a:p>
        </p:txBody>
      </p:sp>
      <p:cxnSp>
        <p:nvCxnSpPr>
          <p:cNvPr id="40" name="직선 화살표 연결선 39"/>
          <p:cNvCxnSpPr>
            <a:stCxn id="5" idx="2"/>
            <a:endCxn id="39" idx="0"/>
          </p:cNvCxnSpPr>
          <p:nvPr/>
        </p:nvCxnSpPr>
        <p:spPr>
          <a:xfrm flipH="1">
            <a:off x="4241597" y="5193030"/>
            <a:ext cx="1707198" cy="282500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5" idx="2"/>
            <a:endCxn id="37" idx="0"/>
          </p:cNvCxnSpPr>
          <p:nvPr/>
        </p:nvCxnSpPr>
        <p:spPr>
          <a:xfrm>
            <a:off x="5948795" y="5193031"/>
            <a:ext cx="755604" cy="281771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9561686" y="798665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조회 정보 출력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789165" y="7995019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조회 권한 오류 출력</a:t>
            </a:r>
          </a:p>
        </p:txBody>
      </p:sp>
      <p:cxnSp>
        <p:nvCxnSpPr>
          <p:cNvPr id="54" name="직선 화살표 연결선 53"/>
          <p:cNvCxnSpPr>
            <a:stCxn id="10" idx="2"/>
            <a:endCxn id="53" idx="0"/>
          </p:cNvCxnSpPr>
          <p:nvPr/>
        </p:nvCxnSpPr>
        <p:spPr>
          <a:xfrm>
            <a:off x="8083816" y="5193029"/>
            <a:ext cx="483845" cy="280199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2"/>
            <a:endCxn id="51" idx="0"/>
          </p:cNvCxnSpPr>
          <p:nvPr/>
        </p:nvCxnSpPr>
        <p:spPr>
          <a:xfrm>
            <a:off x="8083815" y="5193028"/>
            <a:ext cx="2256366" cy="279362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067050" y="801074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조회 정보 </a:t>
            </a:r>
            <a:r>
              <a:rPr lang="ko-KR" altLang="en-US" sz="1100" dirty="0">
                <a:solidFill>
                  <a:schemeClr val="tx1"/>
                </a:solidFill>
              </a:rPr>
              <a:t>입력</a:t>
            </a:r>
          </a:p>
        </p:txBody>
      </p:sp>
      <p:cxnSp>
        <p:nvCxnSpPr>
          <p:cNvPr id="82" name="직선 화살표 연결선 81"/>
          <p:cNvCxnSpPr>
            <a:stCxn id="7" idx="2"/>
            <a:endCxn id="78" idx="0"/>
          </p:cNvCxnSpPr>
          <p:nvPr/>
        </p:nvCxnSpPr>
        <p:spPr>
          <a:xfrm flipH="1">
            <a:off x="1845546" y="5193030"/>
            <a:ext cx="1928072" cy="2817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/>
          <p:cNvGrpSpPr/>
          <p:nvPr/>
        </p:nvGrpSpPr>
        <p:grpSpPr>
          <a:xfrm rot="5152067">
            <a:off x="4683382" y="6237466"/>
            <a:ext cx="465294" cy="429840"/>
            <a:chOff x="5764817" y="2081712"/>
            <a:chExt cx="465295" cy="429840"/>
          </a:xfrm>
        </p:grpSpPr>
        <p:sp>
          <p:nvSpPr>
            <p:cNvPr id="103" name="타원 10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04" name="직선 연결선 103"/>
            <p:cNvCxnSpPr>
              <a:endCxn id="10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 rot="18177624">
            <a:off x="4019933" y="6142814"/>
            <a:ext cx="1410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권한 정보</a:t>
            </a:r>
            <a:endParaRPr lang="ko-KR" altLang="en-US" sz="1600" dirty="0"/>
          </a:p>
        </p:txBody>
      </p:sp>
      <p:grpSp>
        <p:nvGrpSpPr>
          <p:cNvPr id="211" name="그룹 210"/>
          <p:cNvGrpSpPr/>
          <p:nvPr/>
        </p:nvGrpSpPr>
        <p:grpSpPr>
          <a:xfrm>
            <a:off x="8597427" y="6094732"/>
            <a:ext cx="2076209" cy="429841"/>
            <a:chOff x="9967671" y="4237373"/>
            <a:chExt cx="2076209" cy="429840"/>
          </a:xfrm>
        </p:grpSpPr>
        <p:grpSp>
          <p:nvGrpSpPr>
            <p:cNvPr id="117" name="그룹 116"/>
            <p:cNvGrpSpPr/>
            <p:nvPr/>
          </p:nvGrpSpPr>
          <p:grpSpPr>
            <a:xfrm rot="282253">
              <a:off x="10452867" y="4237373"/>
              <a:ext cx="465295" cy="429840"/>
              <a:chOff x="5764817" y="2081712"/>
              <a:chExt cx="465295" cy="429840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19" name="직선 연결선 118"/>
              <p:cNvCxnSpPr>
                <a:endCxn id="118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/>
            <p:cNvSpPr txBox="1"/>
            <p:nvPr/>
          </p:nvSpPr>
          <p:spPr>
            <a:xfrm rot="2557281">
              <a:off x="9967671" y="4251054"/>
              <a:ext cx="2076209" cy="261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강의평가 결과 조회 결과 정보</a:t>
              </a:r>
            </a:p>
          </p:txBody>
        </p:sp>
      </p:grpSp>
      <p:grpSp>
        <p:nvGrpSpPr>
          <p:cNvPr id="233" name="그룹 232"/>
          <p:cNvGrpSpPr/>
          <p:nvPr/>
        </p:nvGrpSpPr>
        <p:grpSpPr>
          <a:xfrm rot="21062788">
            <a:off x="3895237" y="1842877"/>
            <a:ext cx="1863525" cy="465446"/>
            <a:chOff x="3478084" y="1503057"/>
            <a:chExt cx="1863525" cy="465447"/>
          </a:xfrm>
        </p:grpSpPr>
        <p:sp>
          <p:nvSpPr>
            <p:cNvPr id="116" name="TextBox 115"/>
            <p:cNvSpPr txBox="1"/>
            <p:nvPr/>
          </p:nvSpPr>
          <p:spPr>
            <a:xfrm rot="19088492">
              <a:off x="3478084" y="1503057"/>
              <a:ext cx="1863525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강의 평가 결과 조회 정보</a:t>
              </a:r>
              <a:endParaRPr lang="ko-KR" altLang="en-US" sz="1600" dirty="0"/>
            </a:p>
          </p:txBody>
        </p:sp>
        <p:grpSp>
          <p:nvGrpSpPr>
            <p:cNvPr id="121" name="그룹 120"/>
            <p:cNvGrpSpPr/>
            <p:nvPr/>
          </p:nvGrpSpPr>
          <p:grpSpPr>
            <a:xfrm rot="16462056">
              <a:off x="4392119" y="1520937"/>
              <a:ext cx="465295" cy="429840"/>
              <a:chOff x="5764817" y="2081712"/>
              <a:chExt cx="465295" cy="429840"/>
            </a:xfrm>
          </p:grpSpPr>
          <p:sp>
            <p:nvSpPr>
              <p:cNvPr id="122" name="타원 121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23" name="직선 연결선 122"/>
              <p:cNvCxnSpPr>
                <a:endCxn id="122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그룹 132"/>
          <p:cNvGrpSpPr/>
          <p:nvPr/>
        </p:nvGrpSpPr>
        <p:grpSpPr>
          <a:xfrm rot="1176772">
            <a:off x="6408348" y="1580367"/>
            <a:ext cx="1295970" cy="542376"/>
            <a:chOff x="5965433" y="834635"/>
            <a:chExt cx="1295969" cy="542375"/>
          </a:xfrm>
        </p:grpSpPr>
        <p:grpSp>
          <p:nvGrpSpPr>
            <p:cNvPr id="134" name="그룹 133"/>
            <p:cNvGrpSpPr/>
            <p:nvPr/>
          </p:nvGrpSpPr>
          <p:grpSpPr>
            <a:xfrm rot="21416685">
              <a:off x="6135886" y="947170"/>
              <a:ext cx="465295" cy="429840"/>
              <a:chOff x="5764817" y="2081712"/>
              <a:chExt cx="465295" cy="429840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37" name="직선 연결선 136"/>
              <p:cNvCxnSpPr>
                <a:endCxn id="136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 rot="2373847">
              <a:off x="5965433" y="834635"/>
              <a:ext cx="1295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확인 정보</a:t>
              </a:r>
              <a:endParaRPr lang="ko-KR" altLang="en-US" sz="1600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 rot="15401531">
            <a:off x="4801500" y="7029041"/>
            <a:ext cx="465295" cy="429840"/>
            <a:chOff x="5764817" y="2081712"/>
            <a:chExt cx="465295" cy="429840"/>
          </a:xfrm>
        </p:grpSpPr>
        <p:sp>
          <p:nvSpPr>
            <p:cNvPr id="143" name="타원 14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44" name="직선 연결선 143"/>
            <p:cNvCxnSpPr>
              <a:endCxn id="14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 rot="7221821">
            <a:off x="4600703" y="7345135"/>
            <a:ext cx="129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권한 확인 정보</a:t>
            </a:r>
            <a:endParaRPr lang="ko-KR" altLang="en-US" sz="1600" dirty="0"/>
          </a:p>
        </p:txBody>
      </p:sp>
      <p:grpSp>
        <p:nvGrpSpPr>
          <p:cNvPr id="145" name="그룹 144"/>
          <p:cNvGrpSpPr/>
          <p:nvPr/>
        </p:nvGrpSpPr>
        <p:grpSpPr>
          <a:xfrm rot="2326883">
            <a:off x="8179295" y="6612700"/>
            <a:ext cx="1295970" cy="542376"/>
            <a:chOff x="5965433" y="834634"/>
            <a:chExt cx="1295969" cy="542376"/>
          </a:xfrm>
        </p:grpSpPr>
        <p:grpSp>
          <p:nvGrpSpPr>
            <p:cNvPr id="146" name="그룹 145"/>
            <p:cNvGrpSpPr/>
            <p:nvPr/>
          </p:nvGrpSpPr>
          <p:grpSpPr>
            <a:xfrm rot="21416685">
              <a:off x="6135886" y="947170"/>
              <a:ext cx="465295" cy="429840"/>
              <a:chOff x="5764817" y="2081712"/>
              <a:chExt cx="465295" cy="429840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49" name="직선 연결선 148"/>
              <p:cNvCxnSpPr>
                <a:endCxn id="148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/>
            <p:cNvSpPr txBox="1"/>
            <p:nvPr/>
          </p:nvSpPr>
          <p:spPr>
            <a:xfrm rot="2373847">
              <a:off x="5965433" y="834634"/>
              <a:ext cx="1295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확인 정보</a:t>
              </a:r>
              <a:endParaRPr lang="ko-KR" altLang="en-US" sz="1600" dirty="0"/>
            </a:p>
          </p:txBody>
        </p:sp>
      </p:grpSp>
      <p:sp>
        <p:nvSpPr>
          <p:cNvPr id="166" name="TextBox 165"/>
          <p:cNvSpPr txBox="1"/>
          <p:nvPr/>
        </p:nvSpPr>
        <p:spPr>
          <a:xfrm rot="18429902">
            <a:off x="1500294" y="5995432"/>
            <a:ext cx="2162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강의 평가 결과 조회 대상 정보</a:t>
            </a:r>
            <a:endParaRPr lang="ko-KR" altLang="en-US" sz="1600" dirty="0"/>
          </a:p>
        </p:txBody>
      </p:sp>
      <p:grpSp>
        <p:nvGrpSpPr>
          <p:cNvPr id="167" name="그룹 166"/>
          <p:cNvGrpSpPr/>
          <p:nvPr/>
        </p:nvGrpSpPr>
        <p:grpSpPr>
          <a:xfrm rot="15875736">
            <a:off x="2437820" y="6211339"/>
            <a:ext cx="465294" cy="429840"/>
            <a:chOff x="5764817" y="2081712"/>
            <a:chExt cx="465295" cy="429840"/>
          </a:xfrm>
        </p:grpSpPr>
        <p:sp>
          <p:nvSpPr>
            <p:cNvPr id="168" name="타원 16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69" name="직선 연결선 168"/>
            <p:cNvCxnSpPr>
              <a:endCxn id="16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그룹 177"/>
          <p:cNvGrpSpPr/>
          <p:nvPr/>
        </p:nvGrpSpPr>
        <p:grpSpPr>
          <a:xfrm rot="1952499">
            <a:off x="5844532" y="6419353"/>
            <a:ext cx="465294" cy="429840"/>
            <a:chOff x="5764817" y="2081712"/>
            <a:chExt cx="465295" cy="429840"/>
          </a:xfrm>
        </p:grpSpPr>
        <p:sp>
          <p:nvSpPr>
            <p:cNvPr id="179" name="타원 17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80" name="직선 연결선 179"/>
            <p:cNvCxnSpPr>
              <a:endCxn id="17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/>
          <p:cNvSpPr txBox="1"/>
          <p:nvPr/>
        </p:nvSpPr>
        <p:spPr>
          <a:xfrm rot="15427772">
            <a:off x="5094178" y="6322917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182" name="그룹 181"/>
          <p:cNvGrpSpPr/>
          <p:nvPr/>
        </p:nvGrpSpPr>
        <p:grpSpPr>
          <a:xfrm rot="12388667">
            <a:off x="6225703" y="6023819"/>
            <a:ext cx="465294" cy="429840"/>
            <a:chOff x="5764817" y="2081712"/>
            <a:chExt cx="465295" cy="429840"/>
          </a:xfrm>
        </p:grpSpPr>
        <p:sp>
          <p:nvSpPr>
            <p:cNvPr id="183" name="타원 18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84" name="직선 연결선 183"/>
            <p:cNvCxnSpPr>
              <a:endCxn id="18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/>
          <p:cNvSpPr txBox="1"/>
          <p:nvPr/>
        </p:nvSpPr>
        <p:spPr>
          <a:xfrm rot="4120830">
            <a:off x="6156628" y="5922735"/>
            <a:ext cx="1295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강의평가 결과 조회 성공 여부</a:t>
            </a:r>
            <a:endParaRPr lang="ko-KR" altLang="en-US" sz="1600" dirty="0"/>
          </a:p>
        </p:txBody>
      </p:sp>
      <p:grpSp>
        <p:nvGrpSpPr>
          <p:cNvPr id="260" name="그룹 259"/>
          <p:cNvGrpSpPr/>
          <p:nvPr/>
        </p:nvGrpSpPr>
        <p:grpSpPr>
          <a:xfrm>
            <a:off x="5906017" y="1814651"/>
            <a:ext cx="776626" cy="1295970"/>
            <a:chOff x="5933549" y="1420452"/>
            <a:chExt cx="776626" cy="1295969"/>
          </a:xfrm>
        </p:grpSpPr>
        <p:grpSp>
          <p:nvGrpSpPr>
            <p:cNvPr id="190" name="그룹 189"/>
            <p:cNvGrpSpPr/>
            <p:nvPr/>
          </p:nvGrpSpPr>
          <p:grpSpPr>
            <a:xfrm rot="13668661">
              <a:off x="5915821" y="1954077"/>
              <a:ext cx="465295" cy="429840"/>
              <a:chOff x="5764817" y="2081712"/>
              <a:chExt cx="465295" cy="429840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92" name="직선 연결선 191"/>
              <p:cNvCxnSpPr>
                <a:endCxn id="191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 rot="5400824">
              <a:off x="5846747" y="1852993"/>
              <a:ext cx="12959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강의평가 결과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조회 성공 여부</a:t>
              </a:r>
              <a:endParaRPr lang="ko-KR" altLang="en-US" sz="1600" dirty="0"/>
            </a:p>
          </p:txBody>
        </p:sp>
      </p:grpSp>
      <p:grpSp>
        <p:nvGrpSpPr>
          <p:cNvPr id="195" name="그룹 194"/>
          <p:cNvGrpSpPr/>
          <p:nvPr/>
        </p:nvGrpSpPr>
        <p:grpSpPr>
          <a:xfrm rot="12408721">
            <a:off x="6565795" y="7135441"/>
            <a:ext cx="465295" cy="429840"/>
            <a:chOff x="5764817" y="2081712"/>
            <a:chExt cx="465295" cy="429840"/>
          </a:xfrm>
        </p:grpSpPr>
        <p:sp>
          <p:nvSpPr>
            <p:cNvPr id="196" name="타원 19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97" name="직선 연결선 196"/>
            <p:cNvCxnSpPr>
              <a:endCxn id="19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/>
          <p:cNvSpPr txBox="1"/>
          <p:nvPr/>
        </p:nvSpPr>
        <p:spPr>
          <a:xfrm rot="4194877">
            <a:off x="6566134" y="7160465"/>
            <a:ext cx="1412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강의평가 결과 조회</a:t>
            </a:r>
            <a:endParaRPr lang="en-US" altLang="ko-KR" sz="1100" dirty="0"/>
          </a:p>
          <a:p>
            <a:pPr algn="ctr"/>
            <a:r>
              <a:rPr lang="ko-KR" altLang="en-US" sz="1100" dirty="0"/>
              <a:t> 결과 정보</a:t>
            </a:r>
          </a:p>
        </p:txBody>
      </p:sp>
      <p:grpSp>
        <p:nvGrpSpPr>
          <p:cNvPr id="210" name="그룹 209"/>
          <p:cNvGrpSpPr/>
          <p:nvPr/>
        </p:nvGrpSpPr>
        <p:grpSpPr>
          <a:xfrm rot="1106482">
            <a:off x="7259506" y="2749901"/>
            <a:ext cx="1295970" cy="655890"/>
            <a:chOff x="7621060" y="1703533"/>
            <a:chExt cx="1295969" cy="655891"/>
          </a:xfrm>
        </p:grpSpPr>
        <p:grpSp>
          <p:nvGrpSpPr>
            <p:cNvPr id="199" name="그룹 198"/>
            <p:cNvGrpSpPr/>
            <p:nvPr/>
          </p:nvGrpSpPr>
          <p:grpSpPr>
            <a:xfrm>
              <a:off x="7666981" y="1929584"/>
              <a:ext cx="465295" cy="429840"/>
              <a:chOff x="5764817" y="2081712"/>
              <a:chExt cx="465295" cy="429840"/>
            </a:xfrm>
          </p:grpSpPr>
          <p:sp>
            <p:nvSpPr>
              <p:cNvPr id="200" name="타원 199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201" name="직선 연결선 200"/>
              <p:cNvCxnSpPr>
                <a:endCxn id="200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TextBox 201"/>
            <p:cNvSpPr txBox="1"/>
            <p:nvPr/>
          </p:nvSpPr>
          <p:spPr>
            <a:xfrm rot="2337195">
              <a:off x="7621060" y="1703533"/>
              <a:ext cx="1295969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강의평가 결과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조회 성공 여부</a:t>
              </a:r>
              <a:endParaRPr lang="ko-KR" altLang="en-US" sz="1600" dirty="0"/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5391212" y="2170111"/>
            <a:ext cx="610398" cy="1410236"/>
            <a:chOff x="5391212" y="1458075"/>
            <a:chExt cx="610397" cy="1410236"/>
          </a:xfrm>
        </p:grpSpPr>
        <p:grpSp>
          <p:nvGrpSpPr>
            <p:cNvPr id="203" name="그룹 202"/>
            <p:cNvGrpSpPr/>
            <p:nvPr/>
          </p:nvGrpSpPr>
          <p:grpSpPr>
            <a:xfrm rot="2973746">
              <a:off x="5554041" y="1914165"/>
              <a:ext cx="465295" cy="429840"/>
              <a:chOff x="5764817" y="2081712"/>
              <a:chExt cx="465295" cy="429840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205" name="직선 연결선 204"/>
              <p:cNvCxnSpPr>
                <a:endCxn id="204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TextBox 205"/>
            <p:cNvSpPr txBox="1"/>
            <p:nvPr/>
          </p:nvSpPr>
          <p:spPr>
            <a:xfrm rot="16200000">
              <a:off x="4816899" y="2032388"/>
              <a:ext cx="14102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정보</a:t>
              </a:r>
              <a:endParaRPr lang="ko-KR" altLang="en-US" sz="1600" dirty="0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5974284" y="2864905"/>
            <a:ext cx="623389" cy="1295970"/>
            <a:chOff x="5959630" y="2700647"/>
            <a:chExt cx="623389" cy="1295969"/>
          </a:xfrm>
        </p:grpSpPr>
        <p:grpSp>
          <p:nvGrpSpPr>
            <p:cNvPr id="234" name="그룹 233"/>
            <p:cNvGrpSpPr/>
            <p:nvPr/>
          </p:nvGrpSpPr>
          <p:grpSpPr>
            <a:xfrm rot="13718309">
              <a:off x="5941902" y="3118731"/>
              <a:ext cx="465295" cy="429839"/>
              <a:chOff x="5764817" y="2081713"/>
              <a:chExt cx="465295" cy="429839"/>
            </a:xfrm>
          </p:grpSpPr>
          <p:sp>
            <p:nvSpPr>
              <p:cNvPr id="235" name="타원 234"/>
              <p:cNvSpPr/>
              <p:nvPr/>
            </p:nvSpPr>
            <p:spPr>
              <a:xfrm>
                <a:off x="5764817" y="2081713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236" name="직선 연결선 235"/>
              <p:cNvCxnSpPr>
                <a:endCxn id="235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TextBox 236"/>
            <p:cNvSpPr txBox="1"/>
            <p:nvPr/>
          </p:nvSpPr>
          <p:spPr>
            <a:xfrm rot="5400000">
              <a:off x="5804229" y="3217827"/>
              <a:ext cx="1295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확인 정보</a:t>
              </a:r>
              <a:endParaRPr lang="ko-KR" altLang="en-US" sz="1600" dirty="0"/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5243223" y="3021115"/>
            <a:ext cx="758390" cy="1569394"/>
            <a:chOff x="5243220" y="1298917"/>
            <a:chExt cx="758389" cy="1569394"/>
          </a:xfrm>
        </p:grpSpPr>
        <p:grpSp>
          <p:nvGrpSpPr>
            <p:cNvPr id="241" name="그룹 240"/>
            <p:cNvGrpSpPr/>
            <p:nvPr/>
          </p:nvGrpSpPr>
          <p:grpSpPr>
            <a:xfrm rot="2973746">
              <a:off x="5554041" y="1914165"/>
              <a:ext cx="465295" cy="429840"/>
              <a:chOff x="5764817" y="2081712"/>
              <a:chExt cx="465295" cy="429840"/>
            </a:xfrm>
          </p:grpSpPr>
          <p:sp>
            <p:nvSpPr>
              <p:cNvPr id="243" name="타원 242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244" name="직선 연결선 243"/>
              <p:cNvCxnSpPr>
                <a:endCxn id="243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 rot="16200000">
              <a:off x="4673967" y="1868170"/>
              <a:ext cx="15693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조회할 강의평가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결과 조회 정보</a:t>
              </a:r>
              <a:endParaRPr lang="ko-KR" altLang="en-US" sz="16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484934" y="3268248"/>
            <a:ext cx="904338" cy="1412567"/>
            <a:chOff x="6362472" y="3461472"/>
            <a:chExt cx="904338" cy="1412567"/>
          </a:xfrm>
        </p:grpSpPr>
        <p:grpSp>
          <p:nvGrpSpPr>
            <p:cNvPr id="99" name="그룹 98"/>
            <p:cNvGrpSpPr/>
            <p:nvPr/>
          </p:nvGrpSpPr>
          <p:grpSpPr>
            <a:xfrm rot="13627104">
              <a:off x="6344744" y="3927288"/>
              <a:ext cx="465295" cy="429840"/>
              <a:chOff x="5764817" y="2081712"/>
              <a:chExt cx="465295" cy="429840"/>
            </a:xfrm>
          </p:grpSpPr>
          <p:sp>
            <p:nvSpPr>
              <p:cNvPr id="100" name="타원 99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01" name="직선 연결선 100"/>
              <p:cNvCxnSpPr>
                <a:endCxn id="100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TextBox 104"/>
            <p:cNvSpPr txBox="1"/>
            <p:nvPr/>
          </p:nvSpPr>
          <p:spPr>
            <a:xfrm rot="5413260">
              <a:off x="6345083" y="3952312"/>
              <a:ext cx="14125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강의평가 결과 조회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결과 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5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188306" y="1882522"/>
            <a:ext cx="5907348" cy="3194062"/>
            <a:chOff x="3188305" y="1882520"/>
            <a:chExt cx="5907348" cy="3194063"/>
          </a:xfrm>
        </p:grpSpPr>
        <p:sp>
          <p:nvSpPr>
            <p:cNvPr id="5" name="직사각형 4"/>
            <p:cNvSpPr/>
            <p:nvPr/>
          </p:nvSpPr>
          <p:spPr>
            <a:xfrm>
              <a:off x="5363483" y="4350452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변환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63483" y="1882520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조회 처리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88305" y="435045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강의평가 결과 입력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6" idx="2"/>
              <a:endCxn id="7" idx="0"/>
            </p:cNvCxnSpPr>
            <p:nvPr/>
          </p:nvCxnSpPr>
          <p:spPr>
            <a:xfrm flipH="1">
              <a:off x="3966801" y="2608651"/>
              <a:ext cx="2175178" cy="1741800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6" idx="2"/>
              <a:endCxn id="5" idx="0"/>
            </p:cNvCxnSpPr>
            <p:nvPr/>
          </p:nvCxnSpPr>
          <p:spPr>
            <a:xfrm>
              <a:off x="6141979" y="2608651"/>
              <a:ext cx="0" cy="1741801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7538661" y="435045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출력</a:t>
              </a:r>
            </a:p>
          </p:txBody>
        </p:sp>
        <p:cxnSp>
          <p:nvCxnSpPr>
            <p:cNvPr id="14" name="직선 화살표 연결선 13"/>
            <p:cNvCxnSpPr>
              <a:stCxn id="6" idx="2"/>
              <a:endCxn id="10" idx="0"/>
            </p:cNvCxnSpPr>
            <p:nvPr/>
          </p:nvCxnSpPr>
          <p:spPr>
            <a:xfrm>
              <a:off x="6141979" y="2608651"/>
              <a:ext cx="2175178" cy="1741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57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63483" y="1882521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조회 정보 입력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63483" y="4230058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조회 정보 입력</a:t>
            </a:r>
          </a:p>
        </p:txBody>
      </p:sp>
      <p:cxnSp>
        <p:nvCxnSpPr>
          <p:cNvPr id="24" name="직선 화살표 연결선 23"/>
          <p:cNvCxnSpPr>
            <a:stCxn id="5" idx="2"/>
            <a:endCxn id="18" idx="0"/>
          </p:cNvCxnSpPr>
          <p:nvPr/>
        </p:nvCxnSpPr>
        <p:spPr>
          <a:xfrm>
            <a:off x="6141979" y="2608653"/>
            <a:ext cx="0" cy="1621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920475" y="4206179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자료 검색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63483" y="1882521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조회 정보 변환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06490" y="4206179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조회 권한 확인</a:t>
            </a:r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 flipH="1">
            <a:off x="4584986" y="2608653"/>
            <a:ext cx="1556993" cy="159752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2"/>
            <a:endCxn id="5" idx="0"/>
          </p:cNvCxnSpPr>
          <p:nvPr/>
        </p:nvCxnSpPr>
        <p:spPr>
          <a:xfrm>
            <a:off x="6141979" y="2608653"/>
            <a:ext cx="1556992" cy="159752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8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806491" y="1882520"/>
            <a:ext cx="4670976" cy="3078155"/>
            <a:chOff x="3806491" y="1637821"/>
            <a:chExt cx="4670976" cy="3078154"/>
          </a:xfrm>
        </p:grpSpPr>
        <p:sp>
          <p:nvSpPr>
            <p:cNvPr id="17" name="직사각형 16"/>
            <p:cNvSpPr/>
            <p:nvPr/>
          </p:nvSpPr>
          <p:spPr>
            <a:xfrm>
              <a:off x="6920475" y="3989843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조회 정보 출력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63483" y="163782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조회 정보 출력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806491" y="3989844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강의평가 결과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조회 권한 오류 출력</a:t>
              </a:r>
            </a:p>
          </p:txBody>
        </p:sp>
        <p:cxnSp>
          <p:nvCxnSpPr>
            <p:cNvPr id="20" name="직선 화살표 연결선 19"/>
            <p:cNvCxnSpPr>
              <a:stCxn id="18" idx="2"/>
              <a:endCxn id="19" idx="0"/>
            </p:cNvCxnSpPr>
            <p:nvPr/>
          </p:nvCxnSpPr>
          <p:spPr>
            <a:xfrm flipH="1">
              <a:off x="4584987" y="2363952"/>
              <a:ext cx="1556992" cy="1625892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8" idx="2"/>
              <a:endCxn id="17" idx="0"/>
            </p:cNvCxnSpPr>
            <p:nvPr/>
          </p:nvCxnSpPr>
          <p:spPr>
            <a:xfrm>
              <a:off x="6141979" y="2363952"/>
              <a:ext cx="1556992" cy="1625891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617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82" y="570798"/>
            <a:ext cx="8383836" cy="5716407"/>
          </a:xfrm>
          <a:prstGeom prst="rect">
            <a:avLst/>
          </a:prstGeom>
          <a:ln>
            <a:noFill/>
            <a:prstDash val="lgDash"/>
          </a:ln>
        </p:spPr>
      </p:pic>
      <p:sp>
        <p:nvSpPr>
          <p:cNvPr id="9" name="자유형 8"/>
          <p:cNvSpPr/>
          <p:nvPr/>
        </p:nvSpPr>
        <p:spPr>
          <a:xfrm>
            <a:off x="4893972" y="759855"/>
            <a:ext cx="3734875" cy="3168697"/>
          </a:xfrm>
          <a:custGeom>
            <a:avLst/>
            <a:gdLst>
              <a:gd name="connsiteX0" fmla="*/ 0 w 3232598"/>
              <a:gd name="connsiteY0" fmla="*/ 38636 h 2550041"/>
              <a:gd name="connsiteX1" fmla="*/ 1081826 w 3232598"/>
              <a:gd name="connsiteY1" fmla="*/ 2550017 h 2550041"/>
              <a:gd name="connsiteX2" fmla="*/ 3232598 w 3232598"/>
              <a:gd name="connsiteY2" fmla="*/ 0 h 255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598" h="2550041">
                <a:moveTo>
                  <a:pt x="0" y="38636"/>
                </a:moveTo>
                <a:cubicBezTo>
                  <a:pt x="271530" y="1297546"/>
                  <a:pt x="543060" y="2556456"/>
                  <a:pt x="1081826" y="2550017"/>
                </a:cubicBezTo>
                <a:cubicBezTo>
                  <a:pt x="1620592" y="2543578"/>
                  <a:pt x="2852671" y="399245"/>
                  <a:pt x="3232598" y="0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자유형 12"/>
          <p:cNvSpPr/>
          <p:nvPr/>
        </p:nvSpPr>
        <p:spPr>
          <a:xfrm>
            <a:off x="7010400" y="3671119"/>
            <a:ext cx="4267200" cy="2412181"/>
          </a:xfrm>
          <a:custGeom>
            <a:avLst/>
            <a:gdLst>
              <a:gd name="connsiteX0" fmla="*/ 0 w 4864100"/>
              <a:gd name="connsiteY0" fmla="*/ 2412181 h 2412181"/>
              <a:gd name="connsiteX1" fmla="*/ 2311400 w 4864100"/>
              <a:gd name="connsiteY1" fmla="*/ 24581 h 2412181"/>
              <a:gd name="connsiteX2" fmla="*/ 4864100 w 4864100"/>
              <a:gd name="connsiteY2" fmla="*/ 1167581 h 2412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4100" h="2412181">
                <a:moveTo>
                  <a:pt x="0" y="2412181"/>
                </a:moveTo>
                <a:cubicBezTo>
                  <a:pt x="750358" y="1322097"/>
                  <a:pt x="1500717" y="232014"/>
                  <a:pt x="2311400" y="24581"/>
                </a:cubicBezTo>
                <a:cubicBezTo>
                  <a:pt x="3122083" y="-182852"/>
                  <a:pt x="4438650" y="985548"/>
                  <a:pt x="4864100" y="1167581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</p:spTree>
    <p:extLst>
      <p:ext uri="{BB962C8B-B14F-4D97-AF65-F5344CB8AC3E}">
        <p14:creationId xmlns:p14="http://schemas.microsoft.com/office/powerpoint/2010/main" val="18219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</TotalTime>
  <Words>163</Words>
  <Application>Microsoft Office PowerPoint</Application>
  <PresentationFormat>와이드스크린</PresentationFormat>
  <Paragraphs>62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방지훈</dc:creator>
  <cp:lastModifiedBy>JIHUN</cp:lastModifiedBy>
  <cp:revision>146</cp:revision>
  <dcterms:created xsi:type="dcterms:W3CDTF">2016-05-20T08:04:41Z</dcterms:created>
  <dcterms:modified xsi:type="dcterms:W3CDTF">2016-05-31T16:33:11Z</dcterms:modified>
</cp:coreProperties>
</file>