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542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82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87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986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69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47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55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6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14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19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00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97611-7D34-4565-8BE2-EC668B9DC89E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53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31303" y="1494123"/>
            <a:ext cx="1959009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강의평가</a:t>
            </a:r>
            <a:endParaRPr lang="en-US" altLang="ko-KR" sz="11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수행 화면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81069" y="3992855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대상 선택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4" idx="2"/>
            <a:endCxn id="28" idx="0"/>
          </p:cNvCxnSpPr>
          <p:nvPr/>
        </p:nvCxnSpPr>
        <p:spPr>
          <a:xfrm>
            <a:off x="5810808" y="2220254"/>
            <a:ext cx="776864" cy="177260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38" idx="0"/>
          </p:cNvCxnSpPr>
          <p:nvPr/>
        </p:nvCxnSpPr>
        <p:spPr>
          <a:xfrm>
            <a:off x="6534933" y="2220254"/>
            <a:ext cx="3652553" cy="174292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endCxn id="5" idx="0"/>
          </p:cNvCxnSpPr>
          <p:nvPr/>
        </p:nvCxnSpPr>
        <p:spPr>
          <a:xfrm flipH="1">
            <a:off x="2959565" y="2220254"/>
            <a:ext cx="2443973" cy="177260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 rot="17174790">
            <a:off x="3202629" y="3267835"/>
            <a:ext cx="465295" cy="429840"/>
            <a:chOff x="5764817" y="2081712"/>
            <a:chExt cx="465295" cy="429840"/>
          </a:xfrm>
        </p:grpSpPr>
        <p:sp>
          <p:nvSpPr>
            <p:cNvPr id="12" name="타원 1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>
              <a:endCxn id="1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 rot="15548623">
            <a:off x="4649349" y="3051805"/>
            <a:ext cx="465295" cy="429840"/>
            <a:chOff x="5764817" y="2081712"/>
            <a:chExt cx="465295" cy="429840"/>
          </a:xfrm>
        </p:grpSpPr>
        <p:sp>
          <p:nvSpPr>
            <p:cNvPr id="15" name="타원 1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/>
            <p:cNvCxnSpPr>
              <a:endCxn id="1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 rot="20874190">
            <a:off x="8368299" y="2777561"/>
            <a:ext cx="465295" cy="429840"/>
            <a:chOff x="5764817" y="2081712"/>
            <a:chExt cx="465295" cy="429840"/>
          </a:xfrm>
        </p:grpSpPr>
        <p:sp>
          <p:nvSpPr>
            <p:cNvPr id="18" name="타원 1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>
              <a:endCxn id="1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직사각형 26"/>
          <p:cNvSpPr/>
          <p:nvPr/>
        </p:nvSpPr>
        <p:spPr>
          <a:xfrm>
            <a:off x="3989666" y="3992855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강의평가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질문지 구성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809176" y="3992855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강의평가 수행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628686" y="3992853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강의평가 결과 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1863071">
            <a:off x="8035968" y="2688712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등록된 강의평가 </a:t>
            </a:r>
            <a:r>
              <a:rPr lang="ko-KR" altLang="en-US" sz="1100" dirty="0" smtClean="0"/>
              <a:t>결과</a:t>
            </a:r>
            <a:endParaRPr lang="ko-KR" altLang="en-US" sz="1600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53" y="3963174"/>
            <a:ext cx="1507571" cy="7848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196" y="3963174"/>
            <a:ext cx="1478579" cy="784800"/>
          </a:xfrm>
          <a:prstGeom prst="rect">
            <a:avLst/>
          </a:prstGeom>
        </p:spPr>
      </p:pic>
      <p:cxnSp>
        <p:nvCxnSpPr>
          <p:cNvPr id="40" name="직선 화살표 연결선 39"/>
          <p:cNvCxnSpPr>
            <a:endCxn id="37" idx="0"/>
          </p:cNvCxnSpPr>
          <p:nvPr/>
        </p:nvCxnSpPr>
        <p:spPr>
          <a:xfrm flipH="1">
            <a:off x="1275739" y="2220254"/>
            <a:ext cx="3818775" cy="174292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20174509">
            <a:off x="2642463" y="2334830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강의평가 질문 리스트</a:t>
            </a:r>
            <a:endParaRPr lang="ko-KR" altLang="en-US" sz="1600" dirty="0"/>
          </a:p>
        </p:txBody>
      </p:sp>
      <p:grpSp>
        <p:nvGrpSpPr>
          <p:cNvPr id="44" name="그룹 43"/>
          <p:cNvGrpSpPr/>
          <p:nvPr/>
        </p:nvGrpSpPr>
        <p:grpSpPr>
          <a:xfrm rot="17678427">
            <a:off x="3373674" y="2442665"/>
            <a:ext cx="465295" cy="429840"/>
            <a:chOff x="5764817" y="2081712"/>
            <a:chExt cx="465295" cy="429840"/>
          </a:xfrm>
        </p:grpSpPr>
        <p:sp>
          <p:nvSpPr>
            <p:cNvPr id="45" name="타원 4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/>
            <p:cNvCxnSpPr>
              <a:endCxn id="4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 rot="19786301">
            <a:off x="2704584" y="3082121"/>
            <a:ext cx="10807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강의평가 대상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입력 </a:t>
            </a:r>
            <a:r>
              <a:rPr lang="ko-KR" altLang="en-US" sz="1100" dirty="0" smtClean="0"/>
              <a:t>정보</a:t>
            </a:r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 rot="18422831">
            <a:off x="3957975" y="2956320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구성된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강의평가 질문지</a:t>
            </a:r>
            <a:endParaRPr lang="ko-KR" altLang="en-US" sz="1600" dirty="0"/>
          </a:p>
        </p:txBody>
      </p:sp>
      <p:cxnSp>
        <p:nvCxnSpPr>
          <p:cNvPr id="49" name="직선 화살표 연결선 48"/>
          <p:cNvCxnSpPr>
            <a:endCxn id="27" idx="0"/>
          </p:cNvCxnSpPr>
          <p:nvPr/>
        </p:nvCxnSpPr>
        <p:spPr>
          <a:xfrm flipH="1">
            <a:off x="4768162" y="2220254"/>
            <a:ext cx="848874" cy="177260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endCxn id="29" idx="0"/>
          </p:cNvCxnSpPr>
          <p:nvPr/>
        </p:nvCxnSpPr>
        <p:spPr>
          <a:xfrm>
            <a:off x="6258403" y="2220254"/>
            <a:ext cx="2148779" cy="1772599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/>
          <p:cNvGrpSpPr/>
          <p:nvPr/>
        </p:nvGrpSpPr>
        <p:grpSpPr>
          <a:xfrm rot="12612328">
            <a:off x="5777050" y="3012827"/>
            <a:ext cx="465295" cy="429840"/>
            <a:chOff x="5764817" y="2081712"/>
            <a:chExt cx="465295" cy="429840"/>
          </a:xfrm>
        </p:grpSpPr>
        <p:sp>
          <p:nvSpPr>
            <p:cNvPr id="58" name="타원 5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연결선 58"/>
            <p:cNvCxnSpPr>
              <a:endCxn id="5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 rot="4447922">
            <a:off x="5194762" y="3173635"/>
            <a:ext cx="10807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등록할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강의평가 </a:t>
            </a:r>
            <a:r>
              <a:rPr lang="ko-KR" altLang="en-US" sz="1100" dirty="0" smtClean="0"/>
              <a:t>결과</a:t>
            </a:r>
            <a:endParaRPr lang="ko-KR" altLang="en-US" sz="1600" dirty="0"/>
          </a:p>
        </p:txBody>
      </p:sp>
      <p:sp>
        <p:nvSpPr>
          <p:cNvPr id="61" name="TextBox 60"/>
          <p:cNvSpPr txBox="1"/>
          <p:nvPr/>
        </p:nvSpPr>
        <p:spPr>
          <a:xfrm rot="2900980">
            <a:off x="6116672" y="3211650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등록할 강의평가 </a:t>
            </a:r>
            <a:r>
              <a:rPr lang="ko-KR" altLang="en-US" sz="1100" dirty="0" smtClean="0"/>
              <a:t>결과</a:t>
            </a:r>
            <a:endParaRPr lang="ko-KR" altLang="en-US" sz="1600" dirty="0"/>
          </a:p>
        </p:txBody>
      </p:sp>
      <p:grpSp>
        <p:nvGrpSpPr>
          <p:cNvPr id="62" name="그룹 61"/>
          <p:cNvGrpSpPr/>
          <p:nvPr/>
        </p:nvGrpSpPr>
        <p:grpSpPr>
          <a:xfrm rot="278979">
            <a:off x="6904900" y="2999565"/>
            <a:ext cx="465295" cy="429840"/>
            <a:chOff x="5764817" y="2081712"/>
            <a:chExt cx="465295" cy="429840"/>
          </a:xfrm>
        </p:grpSpPr>
        <p:sp>
          <p:nvSpPr>
            <p:cNvPr id="63" name="타원 6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/>
            <p:cNvCxnSpPr>
              <a:endCxn id="6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/>
          <p:cNvGrpSpPr/>
          <p:nvPr/>
        </p:nvGrpSpPr>
        <p:grpSpPr>
          <a:xfrm rot="10800000">
            <a:off x="7500823" y="2999706"/>
            <a:ext cx="465295" cy="429840"/>
            <a:chOff x="5764817" y="2081712"/>
            <a:chExt cx="465295" cy="429840"/>
          </a:xfrm>
        </p:grpSpPr>
        <p:sp>
          <p:nvSpPr>
            <p:cNvPr id="66" name="타원 65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66"/>
            <p:cNvCxnSpPr>
              <a:endCxn id="66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 rot="2306805">
            <a:off x="7235653" y="3008113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등록된 강의평가 </a:t>
            </a:r>
            <a:r>
              <a:rPr lang="ko-KR" altLang="en-US" sz="1100" dirty="0" smtClean="0"/>
              <a:t>결과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70294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다른 페이지 연결선 4"/>
          <p:cNvSpPr/>
          <p:nvPr/>
        </p:nvSpPr>
        <p:spPr>
          <a:xfrm>
            <a:off x="7918007" y="995867"/>
            <a:ext cx="991195" cy="1002366"/>
          </a:xfrm>
          <a:prstGeom prst="flowChartOffpageConnector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강의평가 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수행 화면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원호 7"/>
          <p:cNvSpPr/>
          <p:nvPr/>
        </p:nvSpPr>
        <p:spPr>
          <a:xfrm>
            <a:off x="10119131" y="-153941"/>
            <a:ext cx="1605277" cy="1015983"/>
          </a:xfrm>
          <a:prstGeom prst="arc">
            <a:avLst>
              <a:gd name="adj1" fmla="val 733112"/>
              <a:gd name="adj2" fmla="val 9022797"/>
            </a:avLst>
          </a:prstGeom>
          <a:ln w="381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6" name="TextBox 15"/>
          <p:cNvSpPr txBox="1"/>
          <p:nvPr/>
        </p:nvSpPr>
        <p:spPr>
          <a:xfrm rot="2599791">
            <a:off x="5826808" y="4481137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등록할 강의평가 </a:t>
            </a:r>
            <a:r>
              <a:rPr lang="ko-KR" altLang="en-US" sz="1100" dirty="0" smtClean="0"/>
              <a:t>결과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 rot="18422831">
            <a:off x="3500574" y="4170910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구성된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강의평가 질문지</a:t>
            </a:r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 rot="20960003">
            <a:off x="5238634" y="4607077"/>
            <a:ext cx="10807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등록할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강의평가 </a:t>
            </a:r>
            <a:r>
              <a:rPr lang="ko-KR" altLang="en-US" sz="1100" dirty="0" smtClean="0"/>
              <a:t>결과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 rot="19988703">
            <a:off x="2130386" y="4399327"/>
            <a:ext cx="10807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강의평가 대상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입력 </a:t>
            </a:r>
            <a:r>
              <a:rPr lang="ko-KR" altLang="en-US" sz="1100" dirty="0" smtClean="0"/>
              <a:t>데이터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14" y="5003739"/>
            <a:ext cx="1329335" cy="65991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 rot="20270931">
            <a:off x="1819037" y="3760905"/>
            <a:ext cx="1796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강의평가 질문 리스트</a:t>
            </a:r>
            <a:endParaRPr lang="ko-KR" altLang="en-US" sz="1600" dirty="0"/>
          </a:p>
        </p:txBody>
      </p:sp>
      <p:sp>
        <p:nvSpPr>
          <p:cNvPr id="45" name="직사각형 44"/>
          <p:cNvSpPr/>
          <p:nvPr/>
        </p:nvSpPr>
        <p:spPr>
          <a:xfrm>
            <a:off x="1794877" y="5069901"/>
            <a:ext cx="1579795" cy="516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강의평가 대상 선택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3517433" y="5069901"/>
            <a:ext cx="1579795" cy="516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강의평가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질문지 구성</a:t>
            </a:r>
            <a:endParaRPr lang="ko-KR" altLang="en-US" sz="1200" dirty="0"/>
          </a:p>
        </p:txBody>
      </p:sp>
      <p:sp>
        <p:nvSpPr>
          <p:cNvPr id="47" name="직사각형 46"/>
          <p:cNvSpPr/>
          <p:nvPr/>
        </p:nvSpPr>
        <p:spPr>
          <a:xfrm>
            <a:off x="5235067" y="5075352"/>
            <a:ext cx="1579795" cy="516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강의평가 수행</a:t>
            </a:r>
            <a:endParaRPr lang="ko-KR" altLang="en-US" sz="1200" dirty="0"/>
          </a:p>
        </p:txBody>
      </p:sp>
      <p:sp>
        <p:nvSpPr>
          <p:cNvPr id="48" name="직사각형 47"/>
          <p:cNvSpPr/>
          <p:nvPr/>
        </p:nvSpPr>
        <p:spPr>
          <a:xfrm>
            <a:off x="7008399" y="5086650"/>
            <a:ext cx="1579795" cy="516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강의평가 결과 등록</a:t>
            </a:r>
            <a:endParaRPr lang="ko-KR" altLang="en-US" sz="1200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326" y="5015037"/>
            <a:ext cx="1303522" cy="659915"/>
          </a:xfrm>
          <a:prstGeom prst="rect">
            <a:avLst/>
          </a:prstGeom>
        </p:spPr>
      </p:pic>
      <p:cxnSp>
        <p:nvCxnSpPr>
          <p:cNvPr id="49" name="직선 화살표 연결선 48"/>
          <p:cNvCxnSpPr>
            <a:endCxn id="3" idx="0"/>
          </p:cNvCxnSpPr>
          <p:nvPr/>
        </p:nvCxnSpPr>
        <p:spPr>
          <a:xfrm flipH="1">
            <a:off x="1047582" y="3428566"/>
            <a:ext cx="3902111" cy="1575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/>
          <p:cNvGrpSpPr/>
          <p:nvPr/>
        </p:nvGrpSpPr>
        <p:grpSpPr>
          <a:xfrm rot="841189">
            <a:off x="2703433" y="3871990"/>
            <a:ext cx="517023" cy="401396"/>
            <a:chOff x="2984500" y="1910004"/>
            <a:chExt cx="517023" cy="401396"/>
          </a:xfrm>
        </p:grpSpPr>
        <p:cxnSp>
          <p:nvCxnSpPr>
            <p:cNvPr id="51" name="직선 화살표 연결선 50"/>
            <p:cNvCxnSpPr/>
            <p:nvPr/>
          </p:nvCxnSpPr>
          <p:spPr>
            <a:xfrm flipV="1">
              <a:off x="3171324" y="1910004"/>
              <a:ext cx="330199" cy="2489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/>
            <p:cNvSpPr/>
            <p:nvPr/>
          </p:nvSpPr>
          <p:spPr>
            <a:xfrm>
              <a:off x="2984500" y="2095500"/>
              <a:ext cx="215900" cy="2159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 rot="19527852">
            <a:off x="2108125" y="1741097"/>
            <a:ext cx="2064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등록할 강의평가 결과 정보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4525453" y="2917030"/>
            <a:ext cx="1579795" cy="516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강의평</a:t>
            </a:r>
            <a:r>
              <a:rPr lang="ko-KR" altLang="en-US" sz="1200" dirty="0" smtClean="0"/>
              <a:t>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수행 화면</a:t>
            </a:r>
            <a:endParaRPr lang="en-US" altLang="ko-KR" sz="1200" dirty="0" smtClean="0"/>
          </a:p>
        </p:txBody>
      </p:sp>
      <p:grpSp>
        <p:nvGrpSpPr>
          <p:cNvPr id="56" name="그룹 55"/>
          <p:cNvGrpSpPr/>
          <p:nvPr/>
        </p:nvGrpSpPr>
        <p:grpSpPr>
          <a:xfrm rot="232782">
            <a:off x="3075035" y="4182848"/>
            <a:ext cx="517023" cy="401396"/>
            <a:chOff x="2984500" y="1910004"/>
            <a:chExt cx="517023" cy="401396"/>
          </a:xfrm>
        </p:grpSpPr>
        <p:cxnSp>
          <p:nvCxnSpPr>
            <p:cNvPr id="57" name="직선 화살표 연결선 56"/>
            <p:cNvCxnSpPr/>
            <p:nvPr/>
          </p:nvCxnSpPr>
          <p:spPr>
            <a:xfrm flipV="1">
              <a:off x="3171324" y="1910004"/>
              <a:ext cx="330199" cy="2489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타원 57"/>
            <p:cNvSpPr/>
            <p:nvPr/>
          </p:nvSpPr>
          <p:spPr>
            <a:xfrm>
              <a:off x="2984500" y="2095500"/>
              <a:ext cx="215900" cy="2159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9" name="직선 화살표 연결선 58"/>
          <p:cNvCxnSpPr>
            <a:endCxn id="45" idx="0"/>
          </p:cNvCxnSpPr>
          <p:nvPr/>
        </p:nvCxnSpPr>
        <p:spPr>
          <a:xfrm flipH="1">
            <a:off x="2584775" y="3439165"/>
            <a:ext cx="2534342" cy="1630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5" idx="2"/>
            <a:endCxn id="46" idx="0"/>
          </p:cNvCxnSpPr>
          <p:nvPr/>
        </p:nvCxnSpPr>
        <p:spPr>
          <a:xfrm flipH="1">
            <a:off x="4307331" y="3433718"/>
            <a:ext cx="1008020" cy="1636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endCxn id="47" idx="0"/>
          </p:cNvCxnSpPr>
          <p:nvPr/>
        </p:nvCxnSpPr>
        <p:spPr>
          <a:xfrm>
            <a:off x="5458112" y="3436294"/>
            <a:ext cx="566853" cy="1639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endCxn id="48" idx="0"/>
          </p:cNvCxnSpPr>
          <p:nvPr/>
        </p:nvCxnSpPr>
        <p:spPr>
          <a:xfrm>
            <a:off x="5617094" y="3447430"/>
            <a:ext cx="2181203" cy="1639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endCxn id="28" idx="0"/>
          </p:cNvCxnSpPr>
          <p:nvPr/>
        </p:nvCxnSpPr>
        <p:spPr>
          <a:xfrm>
            <a:off x="5813594" y="3436294"/>
            <a:ext cx="3531493" cy="1578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그룹 73"/>
          <p:cNvGrpSpPr/>
          <p:nvPr/>
        </p:nvGrpSpPr>
        <p:grpSpPr>
          <a:xfrm rot="20812757">
            <a:off x="4299727" y="4179643"/>
            <a:ext cx="517023" cy="401396"/>
            <a:chOff x="2984500" y="1910004"/>
            <a:chExt cx="517023" cy="401396"/>
          </a:xfrm>
        </p:grpSpPr>
        <p:cxnSp>
          <p:nvCxnSpPr>
            <p:cNvPr id="75" name="직선 화살표 연결선 74"/>
            <p:cNvCxnSpPr/>
            <p:nvPr/>
          </p:nvCxnSpPr>
          <p:spPr>
            <a:xfrm flipV="1">
              <a:off x="3171324" y="1910004"/>
              <a:ext cx="330199" cy="2489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타원 75"/>
            <p:cNvSpPr/>
            <p:nvPr/>
          </p:nvSpPr>
          <p:spPr>
            <a:xfrm>
              <a:off x="2984500" y="2095500"/>
              <a:ext cx="215900" cy="2159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그룹 76"/>
          <p:cNvGrpSpPr/>
          <p:nvPr/>
        </p:nvGrpSpPr>
        <p:grpSpPr>
          <a:xfrm rot="17341201">
            <a:off x="5367669" y="4242953"/>
            <a:ext cx="517023" cy="401396"/>
            <a:chOff x="2984500" y="1910004"/>
            <a:chExt cx="517023" cy="401396"/>
          </a:xfrm>
        </p:grpSpPr>
        <p:cxnSp>
          <p:nvCxnSpPr>
            <p:cNvPr id="78" name="직선 화살표 연결선 77"/>
            <p:cNvCxnSpPr/>
            <p:nvPr/>
          </p:nvCxnSpPr>
          <p:spPr>
            <a:xfrm flipV="1">
              <a:off x="3171324" y="1910004"/>
              <a:ext cx="330199" cy="2489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타원 78"/>
            <p:cNvSpPr/>
            <p:nvPr/>
          </p:nvSpPr>
          <p:spPr>
            <a:xfrm>
              <a:off x="2984500" y="2095500"/>
              <a:ext cx="215900" cy="2159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79"/>
          <p:cNvGrpSpPr/>
          <p:nvPr/>
        </p:nvGrpSpPr>
        <p:grpSpPr>
          <a:xfrm rot="4552563">
            <a:off x="6576370" y="4372811"/>
            <a:ext cx="517023" cy="401396"/>
            <a:chOff x="2984500" y="1910004"/>
            <a:chExt cx="517023" cy="401396"/>
          </a:xfrm>
        </p:grpSpPr>
        <p:cxnSp>
          <p:nvCxnSpPr>
            <p:cNvPr id="81" name="직선 화살표 연결선 80"/>
            <p:cNvCxnSpPr/>
            <p:nvPr/>
          </p:nvCxnSpPr>
          <p:spPr>
            <a:xfrm flipV="1">
              <a:off x="3171324" y="1910004"/>
              <a:ext cx="330199" cy="2489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타원 81"/>
            <p:cNvSpPr/>
            <p:nvPr/>
          </p:nvSpPr>
          <p:spPr>
            <a:xfrm>
              <a:off x="2984500" y="2095500"/>
              <a:ext cx="215900" cy="2159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/>
          <p:cNvGrpSpPr/>
          <p:nvPr/>
        </p:nvGrpSpPr>
        <p:grpSpPr>
          <a:xfrm rot="15388229">
            <a:off x="7029414" y="4294593"/>
            <a:ext cx="517023" cy="401396"/>
            <a:chOff x="2984500" y="1910004"/>
            <a:chExt cx="517023" cy="401396"/>
          </a:xfrm>
        </p:grpSpPr>
        <p:cxnSp>
          <p:nvCxnSpPr>
            <p:cNvPr id="91" name="직선 화살표 연결선 90"/>
            <p:cNvCxnSpPr/>
            <p:nvPr/>
          </p:nvCxnSpPr>
          <p:spPr>
            <a:xfrm flipV="1">
              <a:off x="3171324" y="1910004"/>
              <a:ext cx="330199" cy="2489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타원 91"/>
            <p:cNvSpPr/>
            <p:nvPr/>
          </p:nvSpPr>
          <p:spPr>
            <a:xfrm>
              <a:off x="2984500" y="2095500"/>
              <a:ext cx="215900" cy="2159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3" name="TextBox 92"/>
          <p:cNvSpPr txBox="1"/>
          <p:nvPr/>
        </p:nvSpPr>
        <p:spPr>
          <a:xfrm rot="2238049">
            <a:off x="6740263" y="4316724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등록된 강의평가 </a:t>
            </a:r>
            <a:r>
              <a:rPr lang="ko-KR" altLang="en-US" sz="1100" dirty="0" smtClean="0"/>
              <a:t>결과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6812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76</Words>
  <Application>Microsoft Office PowerPoint</Application>
  <PresentationFormat>와이드스크린</PresentationFormat>
  <Paragraphs>36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오인혁</dc:creator>
  <cp:lastModifiedBy>최재혁</cp:lastModifiedBy>
  <cp:revision>32</cp:revision>
  <dcterms:created xsi:type="dcterms:W3CDTF">2016-05-23T11:28:14Z</dcterms:created>
  <dcterms:modified xsi:type="dcterms:W3CDTF">2016-05-23T14:50:57Z</dcterms:modified>
</cp:coreProperties>
</file>