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405" y="-5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112640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36398" y="19073066"/>
            <a:ext cx="147430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8673550" y="16442433"/>
            <a:ext cx="566299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0" idx="0"/>
          </p:cNvCxnSpPr>
          <p:nvPr/>
        </p:nvCxnSpPr>
        <p:spPr>
          <a:xfrm flipH="1">
            <a:off x="17012455" y="16442433"/>
            <a:ext cx="1798703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04498" y="19058020"/>
            <a:ext cx="120197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598064" y="19073066"/>
            <a:ext cx="1389337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217859" y="19076054"/>
            <a:ext cx="142249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stCxn id="54" idx="2"/>
            <a:endCxn id="18" idx="0"/>
          </p:cNvCxnSpPr>
          <p:nvPr/>
        </p:nvCxnSpPr>
        <p:spPr>
          <a:xfrm flipH="1">
            <a:off x="26805485" y="16427388"/>
            <a:ext cx="1" cy="263063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555118" y="15474258"/>
            <a:ext cx="1369461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19239849" y="13548917"/>
            <a:ext cx="3763003" cy="19253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281712" y="1551489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002852" y="13548917"/>
            <a:ext cx="0" cy="19659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6354449" y="19073066"/>
            <a:ext cx="1316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>
            <a:off x="19615159" y="16442433"/>
            <a:ext cx="677574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2"/>
            <a:endCxn id="20" idx="0"/>
          </p:cNvCxnSpPr>
          <p:nvPr/>
        </p:nvCxnSpPr>
        <p:spPr>
          <a:xfrm flipH="1">
            <a:off x="22929104" y="16483068"/>
            <a:ext cx="73748" cy="259298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4130503">
            <a:off x="18821022" y="17768811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18709930">
            <a:off x="17769965" y="1827763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33" name="그룹 32"/>
          <p:cNvGrpSpPr/>
          <p:nvPr/>
        </p:nvGrpSpPr>
        <p:grpSpPr>
          <a:xfrm rot="15986055">
            <a:off x="17683895" y="17828618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5235270">
            <a:off x="18920924" y="1795464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</a:p>
        </p:txBody>
      </p:sp>
      <p:grpSp>
        <p:nvGrpSpPr>
          <p:cNvPr id="38" name="그룹 37"/>
          <p:cNvGrpSpPr/>
          <p:nvPr/>
        </p:nvGrpSpPr>
        <p:grpSpPr>
          <a:xfrm rot="2765862">
            <a:off x="22432720" y="17606120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6721273">
            <a:off x="21787238" y="1768491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42" name="TextBox 41"/>
          <p:cNvSpPr txBox="1"/>
          <p:nvPr/>
        </p:nvSpPr>
        <p:spPr>
          <a:xfrm rot="4058006">
            <a:off x="19769124" y="17707509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</a:p>
        </p:txBody>
      </p:sp>
      <p:grpSp>
        <p:nvGrpSpPr>
          <p:cNvPr id="46" name="그룹 45"/>
          <p:cNvGrpSpPr/>
          <p:nvPr/>
        </p:nvGrpSpPr>
        <p:grpSpPr>
          <a:xfrm rot="12801679">
            <a:off x="19884676" y="17522611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26084346" y="1545921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" idx="2"/>
            <a:endCxn id="54" idx="0"/>
          </p:cNvCxnSpPr>
          <p:nvPr/>
        </p:nvCxnSpPr>
        <p:spPr>
          <a:xfrm>
            <a:off x="23002852" y="13548917"/>
            <a:ext cx="3802634" cy="19102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0084261">
            <a:off x="21076511" y="1477231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63" name="그룹 62"/>
          <p:cNvGrpSpPr/>
          <p:nvPr/>
        </p:nvGrpSpPr>
        <p:grpSpPr>
          <a:xfrm rot="17588179">
            <a:off x="21052774" y="14344327"/>
            <a:ext cx="620391" cy="573119"/>
            <a:chOff x="5764817" y="2081712"/>
            <a:chExt cx="465295" cy="429840"/>
          </a:xfrm>
        </p:grpSpPr>
        <p:sp>
          <p:nvSpPr>
            <p:cNvPr id="64" name="타원 6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5" name="직선 연결선 64"/>
            <p:cNvCxnSpPr>
              <a:endCxn id="6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9892451">
            <a:off x="20175502" y="1517966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68" name="그룹 67"/>
          <p:cNvGrpSpPr/>
          <p:nvPr/>
        </p:nvGrpSpPr>
        <p:grpSpPr>
          <a:xfrm rot="17524257">
            <a:off x="20174751" y="14794076"/>
            <a:ext cx="620391" cy="573119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1" name="직선 연결선 70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6200000">
            <a:off x="21958281" y="14600291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73" name="그룹 72"/>
          <p:cNvGrpSpPr/>
          <p:nvPr/>
        </p:nvGrpSpPr>
        <p:grpSpPr>
          <a:xfrm rot="2931639">
            <a:off x="22495314" y="14275166"/>
            <a:ext cx="620391" cy="573119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684139">
            <a:off x="24044502" y="1478070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79" name="그룹 78"/>
          <p:cNvGrpSpPr/>
          <p:nvPr/>
        </p:nvGrpSpPr>
        <p:grpSpPr>
          <a:xfrm rot="20788057">
            <a:off x="24499069" y="14422802"/>
            <a:ext cx="620391" cy="573119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6200000">
            <a:off x="25643289" y="1755300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83" name="그룹 82"/>
          <p:cNvGrpSpPr/>
          <p:nvPr/>
        </p:nvGrpSpPr>
        <p:grpSpPr>
          <a:xfrm rot="2903918">
            <a:off x="26237129" y="17508780"/>
            <a:ext cx="620391" cy="573119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54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53</cp:revision>
  <dcterms:created xsi:type="dcterms:W3CDTF">2016-05-23T11:28:14Z</dcterms:created>
  <dcterms:modified xsi:type="dcterms:W3CDTF">2016-05-31T13:05:48Z</dcterms:modified>
</cp:coreProperties>
</file>