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47999650" cy="35999738"/>
  <p:notesSz cx="6858000" cy="9144000"/>
  <p:defaultTextStyle>
    <a:defPPr>
      <a:defRPr lang="en-US"/>
    </a:defPPr>
    <a:lvl1pPr marL="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4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8" algn="l" defTabSz="4570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096" y="-5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974" y="5891626"/>
            <a:ext cx="40799703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9956" y="18908198"/>
            <a:ext cx="35999738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1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49752" y="1916653"/>
            <a:ext cx="10349925" cy="3050811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9979" y="1916653"/>
            <a:ext cx="30449778" cy="3050811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79" y="8974945"/>
            <a:ext cx="41399698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79" y="24091502"/>
            <a:ext cx="41399698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9976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9823" y="9583264"/>
            <a:ext cx="20399851" cy="228415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1916661"/>
            <a:ext cx="41399698" cy="695828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233" y="8824938"/>
            <a:ext cx="20306099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233" y="13149904"/>
            <a:ext cx="20306099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299826" y="8824938"/>
            <a:ext cx="2040610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299826" y="13149904"/>
            <a:ext cx="20406103" cy="193415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103" y="5183304"/>
            <a:ext cx="24299823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228" y="2399982"/>
            <a:ext cx="1548113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6103" y="5183304"/>
            <a:ext cx="24299823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228" y="10799922"/>
            <a:ext cx="1548113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9976" y="1916661"/>
            <a:ext cx="4139969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976" y="9583264"/>
            <a:ext cx="4139969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9976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99884" y="33366432"/>
            <a:ext cx="1619988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899753" y="33366432"/>
            <a:ext cx="1079992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799960" rtl="0" eaLnBrk="1" latinLnBrk="1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1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1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39648" y="12580742"/>
            <a:ext cx="1126408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536512" y="19206229"/>
            <a:ext cx="147430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대상 선택</a:t>
            </a:r>
          </a:p>
        </p:txBody>
      </p:sp>
      <p:cxnSp>
        <p:nvCxnSpPr>
          <p:cNvPr id="6" name="직선 화살표 연결선 5"/>
          <p:cNvCxnSpPr>
            <a:stCxn id="43" idx="2"/>
            <a:endCxn id="5" idx="0"/>
          </p:cNvCxnSpPr>
          <p:nvPr/>
        </p:nvCxnSpPr>
        <p:spPr>
          <a:xfrm flipH="1">
            <a:off x="18273664" y="16493358"/>
            <a:ext cx="1006437" cy="271287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66" idx="0"/>
          </p:cNvCxnSpPr>
          <p:nvPr/>
        </p:nvCxnSpPr>
        <p:spPr>
          <a:xfrm>
            <a:off x="23126555" y="16631564"/>
            <a:ext cx="1002526" cy="258041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70" idx="0"/>
          </p:cNvCxnSpPr>
          <p:nvPr/>
        </p:nvCxnSpPr>
        <p:spPr>
          <a:xfrm flipH="1">
            <a:off x="16100914" y="16493358"/>
            <a:ext cx="2840023" cy="26409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91751" y="19211978"/>
            <a:ext cx="1201974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질문지 구성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601250" y="19216361"/>
            <a:ext cx="1389337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수행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731211" y="19214966"/>
            <a:ext cx="1422490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결과 등록</a:t>
            </a:r>
          </a:p>
        </p:txBody>
      </p:sp>
      <p:cxnSp>
        <p:nvCxnSpPr>
          <p:cNvPr id="29" name="직선 화살표 연결선 28"/>
          <p:cNvCxnSpPr>
            <a:stCxn id="54" idx="2"/>
            <a:endCxn id="18" idx="0"/>
          </p:cNvCxnSpPr>
          <p:nvPr/>
        </p:nvCxnSpPr>
        <p:spPr>
          <a:xfrm flipH="1">
            <a:off x="26192738" y="16635403"/>
            <a:ext cx="133887" cy="257657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8595370" y="15525183"/>
            <a:ext cx="1369461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" idx="2"/>
            <a:endCxn id="43" idx="0"/>
          </p:cNvCxnSpPr>
          <p:nvPr/>
        </p:nvCxnSpPr>
        <p:spPr>
          <a:xfrm flipH="1">
            <a:off x="19280101" y="13548917"/>
            <a:ext cx="3722751" cy="197626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2123777" y="15654940"/>
            <a:ext cx="1442279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처리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" idx="2"/>
            <a:endCxn id="45" idx="0"/>
          </p:cNvCxnSpPr>
          <p:nvPr/>
        </p:nvCxnSpPr>
        <p:spPr>
          <a:xfrm flipH="1">
            <a:off x="22844917" y="13548917"/>
            <a:ext cx="157935" cy="210602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3473226" y="19211978"/>
            <a:ext cx="1311710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결과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정보 저장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5442908" y="19134282"/>
            <a:ext cx="1316012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</a:t>
            </a:r>
            <a:r>
              <a:rPr lang="en-US" altLang="ko-KR" sz="1100" dirty="0">
                <a:solidFill>
                  <a:schemeClr val="tx1"/>
                </a:solidFill>
              </a:rPr>
              <a:t/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74" name="직선 화살표 연결선 73"/>
          <p:cNvCxnSpPr>
            <a:endCxn id="19" idx="0"/>
          </p:cNvCxnSpPr>
          <p:nvPr/>
        </p:nvCxnSpPr>
        <p:spPr>
          <a:xfrm>
            <a:off x="19643235" y="16493358"/>
            <a:ext cx="652684" cy="272300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20" idx="0"/>
          </p:cNvCxnSpPr>
          <p:nvPr/>
        </p:nvCxnSpPr>
        <p:spPr>
          <a:xfrm flipH="1">
            <a:off x="22442456" y="16623115"/>
            <a:ext cx="33280" cy="259185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15088048">
            <a:off x="18567387" y="18002280"/>
            <a:ext cx="620391" cy="573119"/>
            <a:chOff x="5764817" y="2081712"/>
            <a:chExt cx="465295" cy="429840"/>
          </a:xfrm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23" name="직선 연결선 22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rot="13634645">
            <a:off x="22403207" y="18019443"/>
            <a:ext cx="620391" cy="573119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0" name="직선 연결선 29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5184837">
            <a:off x="22236661" y="17944585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등록된 강의평가 결과</a:t>
            </a:r>
          </a:p>
        </p:txBody>
      </p:sp>
      <p:sp>
        <p:nvSpPr>
          <p:cNvPr id="32" name="TextBox 31"/>
          <p:cNvSpPr txBox="1"/>
          <p:nvPr/>
        </p:nvSpPr>
        <p:spPr>
          <a:xfrm rot="18738584">
            <a:off x="16884368" y="18288754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질문 리스트</a:t>
            </a:r>
          </a:p>
        </p:txBody>
      </p:sp>
      <p:grpSp>
        <p:nvGrpSpPr>
          <p:cNvPr id="33" name="그룹 32"/>
          <p:cNvGrpSpPr/>
          <p:nvPr/>
        </p:nvGrpSpPr>
        <p:grpSpPr>
          <a:xfrm rot="16580021">
            <a:off x="17134438" y="17928220"/>
            <a:ext cx="620391" cy="573119"/>
            <a:chOff x="5764817" y="2081712"/>
            <a:chExt cx="465295" cy="429840"/>
          </a:xfrm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35" name="직선 연결선 34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 rot="17762544">
            <a:off x="18734998" y="18263084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대상</a:t>
            </a:r>
            <a:endParaRPr lang="en-US" altLang="ko-KR" sz="1100" dirty="0"/>
          </a:p>
          <a:p>
            <a:pPr algn="ctr"/>
            <a:r>
              <a:rPr lang="ko-KR" altLang="en-US" sz="1100" dirty="0"/>
              <a:t>입력 정보</a:t>
            </a:r>
          </a:p>
        </p:txBody>
      </p:sp>
      <p:grpSp>
        <p:nvGrpSpPr>
          <p:cNvPr id="38" name="그룹 37"/>
          <p:cNvGrpSpPr/>
          <p:nvPr/>
        </p:nvGrpSpPr>
        <p:grpSpPr>
          <a:xfrm rot="2700564">
            <a:off x="21840469" y="17769996"/>
            <a:ext cx="620391" cy="573119"/>
            <a:chOff x="5764817" y="2081712"/>
            <a:chExt cx="465295" cy="429840"/>
          </a:xfrm>
        </p:grpSpPr>
        <p:sp>
          <p:nvSpPr>
            <p:cNvPr id="39" name="타원 3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0" name="직선 연결선 39"/>
            <p:cNvCxnSpPr>
              <a:endCxn id="3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16200000">
            <a:off x="21150928" y="17817840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등록할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강의평가 결과</a:t>
            </a:r>
          </a:p>
        </p:txBody>
      </p:sp>
      <p:sp>
        <p:nvSpPr>
          <p:cNvPr id="42" name="TextBox 41"/>
          <p:cNvSpPr txBox="1"/>
          <p:nvPr/>
        </p:nvSpPr>
        <p:spPr>
          <a:xfrm rot="4511188">
            <a:off x="19789376" y="17641496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등록할 강의평가 결과</a:t>
            </a:r>
          </a:p>
        </p:txBody>
      </p:sp>
      <p:grpSp>
        <p:nvGrpSpPr>
          <p:cNvPr id="46" name="그룹 45"/>
          <p:cNvGrpSpPr/>
          <p:nvPr/>
        </p:nvGrpSpPr>
        <p:grpSpPr>
          <a:xfrm rot="12794192">
            <a:off x="19891078" y="17478415"/>
            <a:ext cx="620391" cy="573119"/>
            <a:chOff x="5764817" y="2081712"/>
            <a:chExt cx="465295" cy="429840"/>
          </a:xfrm>
        </p:grpSpPr>
        <p:sp>
          <p:nvSpPr>
            <p:cNvPr id="47" name="타원 4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48" name="직선 연결선 47"/>
            <p:cNvCxnSpPr>
              <a:endCxn id="4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 rot="1388309">
            <a:off x="23740786" y="17811842"/>
            <a:ext cx="620391" cy="573119"/>
            <a:chOff x="5764817" y="2081712"/>
            <a:chExt cx="465295" cy="429840"/>
          </a:xfrm>
        </p:grpSpPr>
        <p:sp>
          <p:nvSpPr>
            <p:cNvPr id="51" name="타원 5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52" name="직선 연결선 51"/>
            <p:cNvCxnSpPr>
              <a:endCxn id="5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 rot="3787661">
            <a:off x="23663793" y="17866655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등록된 강의평가 결과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5605485" y="15667228"/>
            <a:ext cx="1442279" cy="968175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수행 </a:t>
            </a:r>
            <a:r>
              <a:rPr lang="ko-KR" altLang="en-US" sz="1100" dirty="0" smtClean="0">
                <a:solidFill>
                  <a:schemeClr val="tx1"/>
                </a:solidFill>
              </a:rPr>
              <a:t>출력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4" idx="2"/>
            <a:endCxn id="54" idx="0"/>
          </p:cNvCxnSpPr>
          <p:nvPr/>
        </p:nvCxnSpPr>
        <p:spPr>
          <a:xfrm>
            <a:off x="23002852" y="13548917"/>
            <a:ext cx="3323773" cy="211831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 rot="3123540">
            <a:off x="22383104" y="14462938"/>
            <a:ext cx="620391" cy="573119"/>
            <a:chOff x="5764817" y="2081712"/>
            <a:chExt cx="465295" cy="429840"/>
          </a:xfrm>
        </p:grpSpPr>
        <p:sp>
          <p:nvSpPr>
            <p:cNvPr id="72" name="타원 7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73" name="직선 연결선 72"/>
            <p:cNvCxnSpPr>
              <a:endCxn id="7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 rot="16622976">
            <a:off x="21693563" y="14510782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등록할</a:t>
            </a:r>
            <a:endParaRPr lang="en-US" altLang="ko-KR" sz="1100" dirty="0"/>
          </a:p>
          <a:p>
            <a:pPr algn="ctr"/>
            <a:r>
              <a:rPr lang="ko-KR" altLang="en-US" sz="1100" dirty="0"/>
              <a:t>강의평가 결과</a:t>
            </a:r>
          </a:p>
        </p:txBody>
      </p:sp>
      <p:sp>
        <p:nvSpPr>
          <p:cNvPr id="76" name="TextBox 75"/>
          <p:cNvSpPr txBox="1"/>
          <p:nvPr/>
        </p:nvSpPr>
        <p:spPr>
          <a:xfrm rot="16200000">
            <a:off x="24852614" y="17598100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질문 리스트</a:t>
            </a:r>
          </a:p>
        </p:txBody>
      </p:sp>
      <p:grpSp>
        <p:nvGrpSpPr>
          <p:cNvPr id="78" name="그룹 77"/>
          <p:cNvGrpSpPr/>
          <p:nvPr/>
        </p:nvGrpSpPr>
        <p:grpSpPr>
          <a:xfrm rot="3135742">
            <a:off x="25657964" y="17552935"/>
            <a:ext cx="620391" cy="573119"/>
            <a:chOff x="5764817" y="2081712"/>
            <a:chExt cx="465295" cy="429840"/>
          </a:xfrm>
        </p:grpSpPr>
        <p:sp>
          <p:nvSpPr>
            <p:cNvPr id="79" name="타원 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0" name="직선 연결선 79"/>
            <p:cNvCxnSpPr>
              <a:endCxn id="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 rot="2256114">
            <a:off x="23540344" y="14914722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질문 리스트</a:t>
            </a:r>
          </a:p>
        </p:txBody>
      </p:sp>
      <p:grpSp>
        <p:nvGrpSpPr>
          <p:cNvPr id="82" name="그룹 81"/>
          <p:cNvGrpSpPr/>
          <p:nvPr/>
        </p:nvGrpSpPr>
        <p:grpSpPr>
          <a:xfrm rot="21235543">
            <a:off x="24207392" y="14528689"/>
            <a:ext cx="620391" cy="573119"/>
            <a:chOff x="5764817" y="2081712"/>
            <a:chExt cx="465295" cy="429840"/>
          </a:xfrm>
        </p:grpSpPr>
        <p:sp>
          <p:nvSpPr>
            <p:cNvPr id="83" name="타원 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4" name="직선 연결선 83"/>
            <p:cNvCxnSpPr>
              <a:endCxn id="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 rot="19514763">
            <a:off x="21032406" y="14848446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질문 </a:t>
            </a:r>
            <a:r>
              <a:rPr lang="ko-KR" altLang="en-US" sz="1100" dirty="0"/>
              <a:t>리스트</a:t>
            </a:r>
          </a:p>
        </p:txBody>
      </p:sp>
      <p:grpSp>
        <p:nvGrpSpPr>
          <p:cNvPr id="86" name="그룹 85"/>
          <p:cNvGrpSpPr/>
          <p:nvPr/>
        </p:nvGrpSpPr>
        <p:grpSpPr>
          <a:xfrm rot="17265840">
            <a:off x="20989225" y="14442540"/>
            <a:ext cx="620391" cy="573119"/>
            <a:chOff x="5764817" y="2081712"/>
            <a:chExt cx="465295" cy="429840"/>
          </a:xfrm>
        </p:grpSpPr>
        <p:sp>
          <p:nvSpPr>
            <p:cNvPr id="87" name="타원 8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88" name="직선 연결선 87"/>
            <p:cNvCxnSpPr>
              <a:endCxn id="8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 rot="19923451">
            <a:off x="20118805" y="15322460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등록할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강의평가 </a:t>
            </a:r>
            <a:r>
              <a:rPr lang="ko-KR" altLang="en-US" sz="1100" dirty="0"/>
              <a:t>결과</a:t>
            </a:r>
          </a:p>
        </p:txBody>
      </p:sp>
      <p:grpSp>
        <p:nvGrpSpPr>
          <p:cNvPr id="93" name="그룹 92"/>
          <p:cNvGrpSpPr/>
          <p:nvPr/>
        </p:nvGrpSpPr>
        <p:grpSpPr>
          <a:xfrm rot="17265840">
            <a:off x="20141923" y="14855789"/>
            <a:ext cx="620391" cy="573119"/>
            <a:chOff x="5764817" y="2081712"/>
            <a:chExt cx="465295" cy="429840"/>
          </a:xfrm>
        </p:grpSpPr>
        <p:sp>
          <p:nvSpPr>
            <p:cNvPr id="94" name="타원 9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cxnSp>
          <p:nvCxnSpPr>
            <p:cNvPr id="95" name="직선 연결선 94"/>
            <p:cNvCxnSpPr>
              <a:endCxn id="9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01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63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최재혁</cp:lastModifiedBy>
  <cp:revision>49</cp:revision>
  <dcterms:created xsi:type="dcterms:W3CDTF">2016-05-23T11:28:14Z</dcterms:created>
  <dcterms:modified xsi:type="dcterms:W3CDTF">2016-05-31T10:35:41Z</dcterms:modified>
</cp:coreProperties>
</file>