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3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7681" y="42534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등록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>
            <a:stCxn id="21" idx="2"/>
            <a:endCxn id="5" idx="0"/>
          </p:cNvCxnSpPr>
          <p:nvPr/>
        </p:nvCxnSpPr>
        <p:spPr>
          <a:xfrm flipH="1">
            <a:off x="1826177" y="1702973"/>
            <a:ext cx="3171859" cy="255046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9540" y="426296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등록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stCxn id="21" idx="2"/>
            <a:endCxn id="10" idx="0"/>
          </p:cNvCxnSpPr>
          <p:nvPr/>
        </p:nvCxnSpPr>
        <p:spPr>
          <a:xfrm>
            <a:off x="4998036" y="1702973"/>
            <a:ext cx="0" cy="255999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343646">
            <a:off x="6353464" y="2756230"/>
            <a:ext cx="465295" cy="429840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2620812">
            <a:off x="6000356" y="2716920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등록된 강의평가 질문 정보</a:t>
            </a:r>
            <a:endParaRPr lang="ko-KR" altLang="en-US" sz="1000" dirty="0"/>
          </a:p>
        </p:txBody>
      </p:sp>
      <p:grpSp>
        <p:nvGrpSpPr>
          <p:cNvPr id="30" name="그룹 29"/>
          <p:cNvGrpSpPr/>
          <p:nvPr/>
        </p:nvGrpSpPr>
        <p:grpSpPr>
          <a:xfrm rot="16810962">
            <a:off x="2802995" y="2824868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9241942">
            <a:off x="1975385" y="2751674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강의 평가 질문 등록 정보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 rot="2871786">
            <a:off x="4601421" y="3001293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6200000">
            <a:off x="3712573" y="308826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등록할 강의평가 </a:t>
            </a:r>
            <a:r>
              <a:rPr lang="ko-KR" altLang="en-US" sz="1000" dirty="0" smtClean="0"/>
              <a:t>질문 정보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4219540" y="9768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등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록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970237" y="4273690"/>
            <a:ext cx="1561933" cy="676405"/>
            <a:chOff x="8118153" y="2442575"/>
            <a:chExt cx="1561933" cy="67640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cxnSp>
        <p:nvCxnSpPr>
          <p:cNvPr id="51" name="직선 화살표 연결선 50"/>
          <p:cNvCxnSpPr>
            <a:stCxn id="21" idx="2"/>
            <a:endCxn id="50" idx="0"/>
          </p:cNvCxnSpPr>
          <p:nvPr/>
        </p:nvCxnSpPr>
        <p:spPr>
          <a:xfrm>
            <a:off x="4998036" y="1702973"/>
            <a:ext cx="2760054" cy="26583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 rot="13493608">
            <a:off x="4946122" y="3053467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5400000">
            <a:off x="4606841" y="3170773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등록된 </a:t>
            </a:r>
            <a:r>
              <a:rPr lang="ko-KR" altLang="en-US" sz="1000" dirty="0" smtClean="0"/>
              <a:t>강의 </a:t>
            </a:r>
            <a:r>
              <a:rPr lang="ko-KR" altLang="en-US" sz="1000" dirty="0" smtClean="0"/>
              <a:t>평가 </a:t>
            </a:r>
            <a:r>
              <a:rPr lang="ko-KR" altLang="en-US" sz="1000" dirty="0" smtClean="0"/>
              <a:t>질문 </a:t>
            </a:r>
            <a:r>
              <a:rPr lang="ko-KR" altLang="en-US" sz="1000" dirty="0" smtClean="0"/>
              <a:t>정보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87405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김용겸</dc:creator>
  <cp:lastModifiedBy>Registered User</cp:lastModifiedBy>
  <cp:revision>10</cp:revision>
  <dcterms:created xsi:type="dcterms:W3CDTF">2016-05-20T08:04:41Z</dcterms:created>
  <dcterms:modified xsi:type="dcterms:W3CDTF">2016-05-23T14:21:31Z</dcterms:modified>
</cp:coreProperties>
</file>