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738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2612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강의평가</a:t>
            </a:r>
            <a:endParaRPr lang="en-US" altLang="ko-KR" sz="1469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33620" y="19035127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447985" y="16655159"/>
            <a:ext cx="1161112" cy="23799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8538774" y="16671658"/>
            <a:ext cx="4870068" cy="23238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3896906" y="16671655"/>
            <a:ext cx="3140744" cy="23799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17174790">
            <a:off x="24095703" y="18068436"/>
            <a:ext cx="620391" cy="573119"/>
            <a:chOff x="5764817" y="2081712"/>
            <a:chExt cx="465295" cy="429840"/>
          </a:xfrm>
        </p:grpSpPr>
        <p:sp>
          <p:nvSpPr>
            <p:cNvPr id="12" name="타원 1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3" name="직선 연결선 12"/>
            <p:cNvCxnSpPr>
              <a:endCxn id="1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5548623">
            <a:off x="26024668" y="17780396"/>
            <a:ext cx="620391" cy="573119"/>
            <a:chOff x="5764817" y="2081712"/>
            <a:chExt cx="465295" cy="429840"/>
          </a:xfrm>
        </p:grpSpPr>
        <p:sp>
          <p:nvSpPr>
            <p:cNvPr id="15" name="타원 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6" name="직선 연결선 15"/>
            <p:cNvCxnSpPr>
              <a:endCxn id="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0874190">
            <a:off x="30983267" y="17414736"/>
            <a:ext cx="620391" cy="573119"/>
            <a:chOff x="5764817" y="2081712"/>
            <a:chExt cx="465295" cy="429840"/>
          </a:xfrm>
        </p:grpSpPr>
        <p:sp>
          <p:nvSpPr>
            <p:cNvPr id="18" name="타원 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9" name="직선 연결선 18"/>
            <p:cNvCxnSpPr>
              <a:endCxn id="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25145088" y="19035127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</a:t>
            </a:r>
            <a:endParaRPr lang="en-US" altLang="ko-KR" sz="1469" dirty="0">
              <a:solidFill>
                <a:schemeClr val="tx1"/>
              </a:solidFill>
            </a:endParaRPr>
          </a:p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571100" y="19035127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997112" y="19035127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결과 등록</a:t>
            </a:r>
          </a:p>
        </p:txBody>
      </p:sp>
      <p:sp>
        <p:nvSpPr>
          <p:cNvPr id="36" name="TextBox 35"/>
          <p:cNvSpPr txBox="1"/>
          <p:nvPr/>
        </p:nvSpPr>
        <p:spPr>
          <a:xfrm rot="1863071">
            <a:off x="30589095" y="17311473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21511953" y="16671658"/>
            <a:ext cx="5106265" cy="23238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174509">
            <a:off x="23397755" y="16839631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질문 리스트</a:t>
            </a:r>
            <a:endParaRPr lang="ko-KR" altLang="en-US" sz="2135" dirty="0"/>
          </a:p>
        </p:txBody>
      </p:sp>
      <p:grpSp>
        <p:nvGrpSpPr>
          <p:cNvPr id="44" name="그룹 43"/>
          <p:cNvGrpSpPr/>
          <p:nvPr/>
        </p:nvGrpSpPr>
        <p:grpSpPr>
          <a:xfrm rot="17678427">
            <a:off x="24323767" y="16968210"/>
            <a:ext cx="620391" cy="573119"/>
            <a:chOff x="5764817" y="2081712"/>
            <a:chExt cx="465295" cy="429840"/>
          </a:xfrm>
        </p:grpSpPr>
        <p:sp>
          <p:nvSpPr>
            <p:cNvPr id="45" name="타원 4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6" name="직선 연결선 45"/>
            <p:cNvCxnSpPr>
              <a:endCxn id="4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19786301">
            <a:off x="23470702" y="17835813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대상</a:t>
            </a:r>
            <a:endParaRPr lang="en-US" altLang="ko-KR" sz="1469" dirty="0"/>
          </a:p>
          <a:p>
            <a:pPr algn="ctr"/>
            <a:r>
              <a:rPr lang="ko-KR" altLang="en-US" sz="1469" dirty="0"/>
              <a:t>입력 정보</a:t>
            </a:r>
            <a:endParaRPr lang="ko-KR" altLang="en-US" sz="2135" dirty="0"/>
          </a:p>
        </p:txBody>
      </p:sp>
      <p:sp>
        <p:nvSpPr>
          <p:cNvPr id="48" name="TextBox 47"/>
          <p:cNvSpPr txBox="1"/>
          <p:nvPr/>
        </p:nvSpPr>
        <p:spPr>
          <a:xfrm rot="18422831">
            <a:off x="25141361" y="17668080"/>
            <a:ext cx="1552027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구성된 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질문지</a:t>
            </a:r>
            <a:endParaRPr lang="ko-KR" altLang="en-US" sz="2135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6308368" y="16671655"/>
            <a:ext cx="1009120" cy="23799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8163557" y="16671659"/>
            <a:ext cx="2996843" cy="23799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 rot="12612328">
            <a:off x="27528266" y="17728422"/>
            <a:ext cx="620391" cy="573119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4447922">
            <a:off x="26790937" y="17957835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등록할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결과</a:t>
            </a:r>
            <a:endParaRPr lang="ko-KR" altLang="en-US" sz="2135" dirty="0"/>
          </a:p>
        </p:txBody>
      </p:sp>
      <p:sp>
        <p:nvSpPr>
          <p:cNvPr id="61" name="TextBox 60"/>
          <p:cNvSpPr txBox="1"/>
          <p:nvPr/>
        </p:nvSpPr>
        <p:spPr>
          <a:xfrm rot="2900980">
            <a:off x="28030038" y="18008720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등록할 강의평가 결과</a:t>
            </a:r>
            <a:endParaRPr lang="ko-KR" altLang="en-US" sz="2135" dirty="0"/>
          </a:p>
        </p:txBody>
      </p:sp>
      <p:grpSp>
        <p:nvGrpSpPr>
          <p:cNvPr id="62" name="그룹 61"/>
          <p:cNvGrpSpPr/>
          <p:nvPr/>
        </p:nvGrpSpPr>
        <p:grpSpPr>
          <a:xfrm rot="278979">
            <a:off x="29032066" y="17710742"/>
            <a:ext cx="620391" cy="573119"/>
            <a:chOff x="5764817" y="2081712"/>
            <a:chExt cx="465295" cy="429840"/>
          </a:xfrm>
        </p:grpSpPr>
        <p:sp>
          <p:nvSpPr>
            <p:cNvPr id="63" name="타원 6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4" name="직선 연결선 63"/>
            <p:cNvCxnSpPr>
              <a:endCxn id="6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10800000">
            <a:off x="29826628" y="17710931"/>
            <a:ext cx="620391" cy="573119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2306805">
            <a:off x="29522009" y="17737339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  <p:sp>
        <p:nvSpPr>
          <p:cNvPr id="71" name="직사각형 70"/>
          <p:cNvSpPr/>
          <p:nvPr/>
        </p:nvSpPr>
        <p:spPr>
          <a:xfrm>
            <a:off x="19423492" y="15587684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화면 출력</a:t>
            </a:r>
          </a:p>
        </p:txBody>
      </p:sp>
      <p:cxnSp>
        <p:nvCxnSpPr>
          <p:cNvPr id="72" name="직선 화살표 연결선 71"/>
          <p:cNvCxnSpPr>
            <a:stCxn id="4" idx="2"/>
            <a:endCxn id="71" idx="0"/>
          </p:cNvCxnSpPr>
          <p:nvPr/>
        </p:nvCxnSpPr>
        <p:spPr>
          <a:xfrm flipH="1">
            <a:off x="20461478" y="13548918"/>
            <a:ext cx="3284176" cy="20387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3170790" y="15621132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수강 정보 조회</a:t>
            </a:r>
          </a:p>
        </p:txBody>
      </p:sp>
      <p:grpSp>
        <p:nvGrpSpPr>
          <p:cNvPr id="74" name="그룹 73"/>
          <p:cNvGrpSpPr/>
          <p:nvPr/>
        </p:nvGrpSpPr>
        <p:grpSpPr>
          <a:xfrm rot="5672329">
            <a:off x="21275608" y="14179639"/>
            <a:ext cx="620391" cy="573119"/>
            <a:chOff x="5764817" y="2081712"/>
            <a:chExt cx="465295" cy="429840"/>
          </a:xfrm>
        </p:grpSpPr>
        <p:sp>
          <p:nvSpPr>
            <p:cNvPr id="75" name="타원 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6" name="직선 연결선 75"/>
            <p:cNvCxnSpPr>
              <a:endCxn id="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9188507">
            <a:off x="20281304" y="14066989"/>
            <a:ext cx="1784463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화면 정보</a:t>
            </a:r>
            <a:endParaRPr lang="ko-KR" altLang="en-US" sz="2135" dirty="0"/>
          </a:p>
        </p:txBody>
      </p:sp>
      <p:cxnSp>
        <p:nvCxnSpPr>
          <p:cNvPr id="78" name="직선 화살표 연결선 77"/>
          <p:cNvCxnSpPr>
            <a:stCxn id="4" idx="2"/>
            <a:endCxn id="73" idx="0"/>
          </p:cNvCxnSpPr>
          <p:nvPr/>
        </p:nvCxnSpPr>
        <p:spPr>
          <a:xfrm>
            <a:off x="23745654" y="13548913"/>
            <a:ext cx="463129" cy="207221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 rot="2052325">
            <a:off x="24036519" y="14269220"/>
            <a:ext cx="620391" cy="573119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4709987">
            <a:off x="24235496" y="14345356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회원 정보</a:t>
            </a:r>
            <a:endParaRPr lang="ko-KR" altLang="en-US" sz="2135" dirty="0"/>
          </a:p>
        </p:txBody>
      </p:sp>
      <p:grpSp>
        <p:nvGrpSpPr>
          <p:cNvPr id="83" name="그룹 82"/>
          <p:cNvGrpSpPr/>
          <p:nvPr/>
        </p:nvGrpSpPr>
        <p:grpSpPr>
          <a:xfrm rot="13016792">
            <a:off x="23384268" y="14470786"/>
            <a:ext cx="620391" cy="573119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4709987">
            <a:off x="22847012" y="14732944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수강 정보</a:t>
            </a:r>
            <a:endParaRPr lang="ko-KR" altLang="en-US" sz="2135" dirty="0"/>
          </a:p>
        </p:txBody>
      </p:sp>
      <p:sp>
        <p:nvSpPr>
          <p:cNvPr id="87" name="직사각형 86"/>
          <p:cNvSpPr/>
          <p:nvPr/>
        </p:nvSpPr>
        <p:spPr>
          <a:xfrm>
            <a:off x="26511160" y="15625731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처리</a:t>
            </a:r>
          </a:p>
        </p:txBody>
      </p:sp>
      <p:cxnSp>
        <p:nvCxnSpPr>
          <p:cNvPr id="88" name="직선 화살표 연결선 87"/>
          <p:cNvCxnSpPr>
            <a:stCxn id="4" idx="2"/>
            <a:endCxn id="87" idx="0"/>
          </p:cNvCxnSpPr>
          <p:nvPr/>
        </p:nvCxnSpPr>
        <p:spPr>
          <a:xfrm>
            <a:off x="23745658" y="13548916"/>
            <a:ext cx="3803500" cy="207681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367939">
            <a:off x="25792986" y="14074954"/>
            <a:ext cx="620391" cy="573119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3004916">
            <a:off x="25821569" y="13970192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수강 정보</a:t>
            </a:r>
            <a:endParaRPr lang="ko-KR" altLang="en-US" sz="2135" dirty="0"/>
          </a:p>
        </p:txBody>
      </p:sp>
      <p:sp>
        <p:nvSpPr>
          <p:cNvPr id="93" name="직사각형 92"/>
          <p:cNvSpPr/>
          <p:nvPr/>
        </p:nvSpPr>
        <p:spPr>
          <a:xfrm>
            <a:off x="20432499" y="19020100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 평가 질문</a:t>
            </a:r>
            <a:r>
              <a:rPr lang="en-US" altLang="ko-KR" sz="1469" dirty="0">
                <a:solidFill>
                  <a:schemeClr val="tx1"/>
                </a:solidFill>
              </a:rPr>
              <a:t/>
            </a:r>
            <a:br>
              <a:rPr lang="en-US" altLang="ko-KR" sz="1469" dirty="0">
                <a:solidFill>
                  <a:schemeClr val="tx1"/>
                </a:solidFill>
              </a:rPr>
            </a:br>
            <a:r>
              <a:rPr lang="ko-KR" altLang="en-US" sz="1469" dirty="0">
                <a:solidFill>
                  <a:schemeClr val="tx1"/>
                </a:solidFill>
              </a:rPr>
              <a:t>정보 읽음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2370855" y="19061136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 평가 결과</a:t>
            </a:r>
            <a:r>
              <a:rPr lang="en-US" altLang="ko-KR" sz="1469" dirty="0">
                <a:solidFill>
                  <a:schemeClr val="tx1"/>
                </a:solidFill>
              </a:rPr>
              <a:t/>
            </a:r>
            <a:br>
              <a:rPr lang="en-US" altLang="ko-KR" sz="1469" dirty="0">
                <a:solidFill>
                  <a:schemeClr val="tx1"/>
                </a:solidFill>
              </a:rPr>
            </a:br>
            <a:r>
              <a:rPr lang="ko-KR" altLang="en-US" sz="1469" dirty="0">
                <a:solidFill>
                  <a:schemeClr val="tx1"/>
                </a:solidFill>
              </a:rPr>
              <a:t>정보 저장</a:t>
            </a:r>
          </a:p>
        </p:txBody>
      </p:sp>
    </p:spTree>
    <p:extLst>
      <p:ext uri="{BB962C8B-B14F-4D97-AF65-F5344CB8AC3E}">
        <p14:creationId xmlns:p14="http://schemas.microsoft.com/office/powerpoint/2010/main" val="26702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2612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강의평가</a:t>
            </a:r>
            <a:endParaRPr lang="en-US" altLang="ko-KR" sz="1469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9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59910" y="19001794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</p:cNvCxnSpPr>
          <p:nvPr/>
        </p:nvCxnSpPr>
        <p:spPr>
          <a:xfrm flipH="1">
            <a:off x="19423492" y="16555859"/>
            <a:ext cx="1037994" cy="243969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8538774" y="16671658"/>
            <a:ext cx="4870068" cy="23238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5" idx="0"/>
          </p:cNvCxnSpPr>
          <p:nvPr/>
        </p:nvCxnSpPr>
        <p:spPr>
          <a:xfrm flipH="1">
            <a:off x="16897904" y="16555859"/>
            <a:ext cx="2995982" cy="244593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17174790">
            <a:off x="15803475" y="16491723"/>
            <a:ext cx="620391" cy="573119"/>
            <a:chOff x="5764817" y="2081712"/>
            <a:chExt cx="465295" cy="429840"/>
          </a:xfrm>
        </p:grpSpPr>
        <p:sp>
          <p:nvSpPr>
            <p:cNvPr id="10" name="타원 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1" name="직선 연결선 10"/>
            <p:cNvCxnSpPr>
              <a:endCxn id="1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14736320">
            <a:off x="22818451" y="17467853"/>
            <a:ext cx="620391" cy="573119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20874190">
            <a:off x="30983267" y="17414736"/>
            <a:ext cx="620391" cy="573119"/>
            <a:chOff x="5764817" y="2081712"/>
            <a:chExt cx="465295" cy="429840"/>
          </a:xfrm>
        </p:grpSpPr>
        <p:sp>
          <p:nvSpPr>
            <p:cNvPr id="16" name="타원 1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17" name="직선 연결선 16"/>
            <p:cNvCxnSpPr>
              <a:endCxn id="1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2063415" y="19068312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</a:t>
            </a:r>
            <a:endParaRPr lang="en-US" altLang="ko-KR" sz="1469" dirty="0">
              <a:solidFill>
                <a:schemeClr val="tx1"/>
              </a:solidFill>
            </a:endParaRPr>
          </a:p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474693" y="19001793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01215" y="19071300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강의평가 결과 등록</a:t>
            </a:r>
          </a:p>
        </p:txBody>
      </p:sp>
      <p:sp>
        <p:nvSpPr>
          <p:cNvPr id="21" name="TextBox 20"/>
          <p:cNvSpPr txBox="1"/>
          <p:nvPr/>
        </p:nvSpPr>
        <p:spPr>
          <a:xfrm rot="1863071">
            <a:off x="30589095" y="17311473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2346865" y="20848585"/>
            <a:ext cx="5106265" cy="23238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174509">
            <a:off x="24232667" y="21016558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질문 리스트</a:t>
            </a:r>
            <a:endParaRPr lang="ko-KR" altLang="en-US" sz="2135" dirty="0"/>
          </a:p>
        </p:txBody>
      </p:sp>
      <p:grpSp>
        <p:nvGrpSpPr>
          <p:cNvPr id="24" name="그룹 23"/>
          <p:cNvGrpSpPr/>
          <p:nvPr/>
        </p:nvGrpSpPr>
        <p:grpSpPr>
          <a:xfrm rot="17678427">
            <a:off x="25158679" y="21145137"/>
            <a:ext cx="620391" cy="573119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9786301">
            <a:off x="15178474" y="16259100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대상</a:t>
            </a:r>
            <a:endParaRPr lang="en-US" altLang="ko-KR" sz="1469" dirty="0"/>
          </a:p>
          <a:p>
            <a:pPr algn="ctr"/>
            <a:r>
              <a:rPr lang="ko-KR" altLang="en-US" sz="1469" dirty="0"/>
              <a:t>입력 정보</a:t>
            </a:r>
            <a:endParaRPr lang="ko-KR" altLang="en-US" sz="2135" dirty="0"/>
          </a:p>
        </p:txBody>
      </p:sp>
      <p:sp>
        <p:nvSpPr>
          <p:cNvPr id="28" name="TextBox 27"/>
          <p:cNvSpPr txBox="1"/>
          <p:nvPr/>
        </p:nvSpPr>
        <p:spPr>
          <a:xfrm rot="17360752">
            <a:off x="21935144" y="17355537"/>
            <a:ext cx="1552027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구성된 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질문지</a:t>
            </a:r>
            <a:endParaRPr lang="ko-KR" altLang="en-US" sz="2135" dirty="0"/>
          </a:p>
        </p:txBody>
      </p:sp>
      <p:cxnSp>
        <p:nvCxnSpPr>
          <p:cNvPr id="29" name="직선 화살표 연결선 28"/>
          <p:cNvCxnSpPr>
            <a:endCxn id="18" idx="0"/>
          </p:cNvCxnSpPr>
          <p:nvPr/>
        </p:nvCxnSpPr>
        <p:spPr>
          <a:xfrm flipH="1">
            <a:off x="23101409" y="16622754"/>
            <a:ext cx="703090" cy="244555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961820" y="18360577"/>
            <a:ext cx="2996843" cy="23799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 rot="12612328">
            <a:off x="20079025" y="20593541"/>
            <a:ext cx="620391" cy="573119"/>
            <a:chOff x="5764817" y="2081712"/>
            <a:chExt cx="465295" cy="429840"/>
          </a:xfrm>
        </p:grpSpPr>
        <p:sp>
          <p:nvSpPr>
            <p:cNvPr id="32" name="타원 3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3" name="직선 연결선 32"/>
            <p:cNvCxnSpPr>
              <a:endCxn id="3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4447922">
            <a:off x="19341696" y="20822954"/>
            <a:ext cx="1362873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등록할</a:t>
            </a:r>
            <a:endParaRPr lang="en-US" altLang="ko-KR" sz="1469" dirty="0"/>
          </a:p>
          <a:p>
            <a:pPr algn="ctr"/>
            <a:r>
              <a:rPr lang="ko-KR" altLang="en-US" sz="1469" dirty="0"/>
              <a:t>강의평가 결과</a:t>
            </a:r>
            <a:endParaRPr lang="ko-KR" altLang="en-US" sz="2135" dirty="0"/>
          </a:p>
        </p:txBody>
      </p:sp>
      <p:sp>
        <p:nvSpPr>
          <p:cNvPr id="35" name="TextBox 34"/>
          <p:cNvSpPr txBox="1"/>
          <p:nvPr/>
        </p:nvSpPr>
        <p:spPr>
          <a:xfrm rot="2900980">
            <a:off x="26828301" y="19697638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등록할 강의평가 결과</a:t>
            </a:r>
            <a:endParaRPr lang="ko-KR" altLang="en-US" sz="2135" dirty="0"/>
          </a:p>
        </p:txBody>
      </p:sp>
      <p:grpSp>
        <p:nvGrpSpPr>
          <p:cNvPr id="36" name="그룹 35"/>
          <p:cNvGrpSpPr/>
          <p:nvPr/>
        </p:nvGrpSpPr>
        <p:grpSpPr>
          <a:xfrm rot="278979">
            <a:off x="27830329" y="19399660"/>
            <a:ext cx="620391" cy="573119"/>
            <a:chOff x="5764817" y="2081712"/>
            <a:chExt cx="465295" cy="429840"/>
          </a:xfrm>
        </p:grpSpPr>
        <p:sp>
          <p:nvSpPr>
            <p:cNvPr id="37" name="타원 3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8" name="직선 연결선 37"/>
            <p:cNvCxnSpPr>
              <a:endCxn id="3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 rot="10800000">
            <a:off x="28624891" y="19399849"/>
            <a:ext cx="620391" cy="573119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2306805">
            <a:off x="28320272" y="19426257"/>
            <a:ext cx="1973617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9" dirty="0"/>
              <a:t>등록된 강의평가 결과</a:t>
            </a:r>
            <a:endParaRPr lang="ko-KR" altLang="en-US" sz="2135" dirty="0"/>
          </a:p>
        </p:txBody>
      </p:sp>
      <p:sp>
        <p:nvSpPr>
          <p:cNvPr id="43" name="직사각형 42"/>
          <p:cNvSpPr/>
          <p:nvPr/>
        </p:nvSpPr>
        <p:spPr>
          <a:xfrm>
            <a:off x="19423492" y="15587684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 smtClean="0">
                <a:solidFill>
                  <a:schemeClr val="tx1"/>
                </a:solidFill>
              </a:rPr>
              <a:t>입력</a:t>
            </a:r>
            <a:endParaRPr lang="ko-KR" altLang="en-US" sz="1469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20461478" y="13548918"/>
            <a:ext cx="3284176" cy="20387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170790" y="15621132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 smtClean="0">
                <a:solidFill>
                  <a:schemeClr val="tx1"/>
                </a:solidFill>
              </a:rPr>
              <a:t>변환</a:t>
            </a:r>
            <a:endParaRPr lang="ko-KR" altLang="en-US" sz="1469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5672329">
            <a:off x="21275608" y="14179639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 rot="19188507">
            <a:off x="20281304" y="14066989"/>
            <a:ext cx="1784463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강의평가 화면 정보</a:t>
            </a:r>
            <a:endParaRPr lang="ko-KR" altLang="en-US" sz="2135" dirty="0"/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>
            <a:off x="23745654" y="13548913"/>
            <a:ext cx="463129" cy="207221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 rot="2052325">
            <a:off x="24036519" y="14269220"/>
            <a:ext cx="620391" cy="573119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4709987">
            <a:off x="24235496" y="14345356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회원 정보</a:t>
            </a:r>
            <a:endParaRPr lang="ko-KR" altLang="en-US" sz="2135" dirty="0"/>
          </a:p>
        </p:txBody>
      </p:sp>
      <p:grpSp>
        <p:nvGrpSpPr>
          <p:cNvPr id="55" name="그룹 54"/>
          <p:cNvGrpSpPr/>
          <p:nvPr/>
        </p:nvGrpSpPr>
        <p:grpSpPr>
          <a:xfrm rot="13016792">
            <a:off x="23384268" y="14470786"/>
            <a:ext cx="620391" cy="573119"/>
            <a:chOff x="5764817" y="2081712"/>
            <a:chExt cx="465295" cy="429840"/>
          </a:xfrm>
        </p:grpSpPr>
        <p:sp>
          <p:nvSpPr>
            <p:cNvPr id="56" name="타원 5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7" name="직선 연결선 56"/>
            <p:cNvCxnSpPr>
              <a:endCxn id="5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 rot="4709987">
            <a:off x="22847012" y="14732944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수강 정보</a:t>
            </a:r>
            <a:endParaRPr lang="ko-KR" altLang="en-US" sz="2135" dirty="0"/>
          </a:p>
        </p:txBody>
      </p:sp>
      <p:sp>
        <p:nvSpPr>
          <p:cNvPr id="59" name="직사각형 58"/>
          <p:cNvSpPr/>
          <p:nvPr/>
        </p:nvSpPr>
        <p:spPr>
          <a:xfrm>
            <a:off x="26511160" y="15625731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 smtClean="0">
                <a:solidFill>
                  <a:schemeClr val="tx1"/>
                </a:solidFill>
              </a:rPr>
              <a:t>출력</a:t>
            </a:r>
            <a:endParaRPr lang="ko-KR" altLang="en-US" sz="1469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4" idx="2"/>
            <a:endCxn id="59" idx="0"/>
          </p:cNvCxnSpPr>
          <p:nvPr/>
        </p:nvCxnSpPr>
        <p:spPr>
          <a:xfrm>
            <a:off x="23745658" y="13548916"/>
            <a:ext cx="3803500" cy="207681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 rot="367939">
            <a:off x="25792986" y="14074954"/>
            <a:ext cx="620391" cy="573119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3004916">
            <a:off x="25821569" y="13970192"/>
            <a:ext cx="984565" cy="31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69" dirty="0"/>
              <a:t>수강 정보</a:t>
            </a:r>
            <a:endParaRPr lang="ko-KR" altLang="en-US" sz="2135" dirty="0"/>
          </a:p>
        </p:txBody>
      </p:sp>
      <p:sp>
        <p:nvSpPr>
          <p:cNvPr id="66" name="직사각형 65"/>
          <p:cNvSpPr/>
          <p:nvPr/>
        </p:nvSpPr>
        <p:spPr>
          <a:xfrm>
            <a:off x="32370855" y="19061136"/>
            <a:ext cx="207598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9" dirty="0">
                <a:solidFill>
                  <a:schemeClr val="tx1"/>
                </a:solidFill>
              </a:rPr>
              <a:t>강의 평가 결과</a:t>
            </a:r>
            <a:r>
              <a:rPr lang="en-US" altLang="ko-KR" sz="1469" dirty="0">
                <a:solidFill>
                  <a:schemeClr val="tx1"/>
                </a:solidFill>
              </a:rPr>
              <a:t/>
            </a:r>
            <a:br>
              <a:rPr lang="en-US" altLang="ko-KR" sz="1469" dirty="0">
                <a:solidFill>
                  <a:schemeClr val="tx1"/>
                </a:solidFill>
              </a:rPr>
            </a:br>
            <a:r>
              <a:rPr lang="ko-KR" altLang="en-US" sz="1469" dirty="0">
                <a:solidFill>
                  <a:schemeClr val="tx1"/>
                </a:solidFill>
              </a:rPr>
              <a:t>정보 저장</a:t>
            </a:r>
          </a:p>
        </p:txBody>
      </p:sp>
    </p:spTree>
    <p:extLst>
      <p:ext uri="{BB962C8B-B14F-4D97-AF65-F5344CB8AC3E}">
        <p14:creationId xmlns:p14="http://schemas.microsoft.com/office/powerpoint/2010/main" val="205800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109</Words>
  <Application>Microsoft Office PowerPoint</Application>
  <PresentationFormat>사용자 지정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42</cp:revision>
  <dcterms:created xsi:type="dcterms:W3CDTF">2016-05-23T11:28:14Z</dcterms:created>
  <dcterms:modified xsi:type="dcterms:W3CDTF">2016-05-30T10:38:24Z</dcterms:modified>
</cp:coreProperties>
</file>