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0" y="2478073"/>
            <a:ext cx="3049892" cy="107844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350145" y="2478073"/>
            <a:ext cx="2977046" cy="111788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51568" y="177372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>
            <a:off x="2920654" y="4342951"/>
            <a:ext cx="48025" cy="18585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6" idx="0"/>
          </p:cNvCxnSpPr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30064" y="2499856"/>
            <a:ext cx="46576" cy="10776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2706589">
            <a:off x="2930626" y="477069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4299315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363911" y="4868663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675818" y="489842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64" name="그룹 63"/>
          <p:cNvGrpSpPr/>
          <p:nvPr/>
        </p:nvGrpSpPr>
        <p:grpSpPr>
          <a:xfrm rot="15236613">
            <a:off x="5121180" y="4561738"/>
            <a:ext cx="465295" cy="429840"/>
            <a:chOff x="5764817" y="2081712"/>
            <a:chExt cx="465295" cy="429840"/>
          </a:xfrm>
        </p:grpSpPr>
        <p:sp>
          <p:nvSpPr>
            <p:cNvPr id="65" name="타원 6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 rot="15236613">
            <a:off x="4808233" y="5408957"/>
            <a:ext cx="465295" cy="429840"/>
            <a:chOff x="5764817" y="2081712"/>
            <a:chExt cx="465295" cy="429840"/>
          </a:xfrm>
        </p:grpSpPr>
        <p:sp>
          <p:nvSpPr>
            <p:cNvPr id="75" name="타원 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>
              <a:endCxn id="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588719" y="451284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성공 정보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 rot="18334913">
            <a:off x="4275702" y="5272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오류 정보</a:t>
            </a:r>
            <a:endParaRPr lang="ko-KR" altLang="en-US" sz="1600" dirty="0"/>
          </a:p>
        </p:txBody>
      </p:sp>
      <p:grpSp>
        <p:nvGrpSpPr>
          <p:cNvPr id="79" name="그룹 78"/>
          <p:cNvGrpSpPr/>
          <p:nvPr/>
        </p:nvGrpSpPr>
        <p:grpSpPr>
          <a:xfrm rot="4915327">
            <a:off x="1652634" y="5117877"/>
            <a:ext cx="465295" cy="429840"/>
            <a:chOff x="5764817" y="2081712"/>
            <a:chExt cx="465295" cy="429840"/>
          </a:xfrm>
        </p:grpSpPr>
        <p:sp>
          <p:nvSpPr>
            <p:cNvPr id="83" name="타원 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endCxn id="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 rot="6745839">
            <a:off x="1809633" y="5271269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성공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81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9</cp:revision>
  <dcterms:created xsi:type="dcterms:W3CDTF">2016-05-30T10:22:57Z</dcterms:created>
  <dcterms:modified xsi:type="dcterms:W3CDTF">2016-05-30T14:53:30Z</dcterms:modified>
</cp:coreProperties>
</file>