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47999650" cy="35999738"/>
  <p:notesSz cx="6858000" cy="9144000"/>
  <p:defaultTextStyle>
    <a:defPPr>
      <a:defRPr lang="en-US"/>
    </a:defPPr>
    <a:lvl1pPr marL="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6096" y="-49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974" y="5891626"/>
            <a:ext cx="40799703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9956" y="18908198"/>
            <a:ext cx="35999738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1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49752" y="1916653"/>
            <a:ext cx="10349925" cy="305081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9979" y="1916653"/>
            <a:ext cx="30449778" cy="305081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5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5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79" y="8974945"/>
            <a:ext cx="41399698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979" y="24091502"/>
            <a:ext cx="41399698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9976" y="9583264"/>
            <a:ext cx="20399851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99823" y="9583264"/>
            <a:ext cx="20399851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1916661"/>
            <a:ext cx="41399698" cy="695828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233" y="8824938"/>
            <a:ext cx="20306099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6233" y="13149904"/>
            <a:ext cx="20306099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299826" y="8824938"/>
            <a:ext cx="2040610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299826" y="13149904"/>
            <a:ext cx="20406103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7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0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2399982"/>
            <a:ext cx="1548113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6103" y="5183304"/>
            <a:ext cx="24299823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228" y="10799922"/>
            <a:ext cx="1548113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2399982"/>
            <a:ext cx="1548113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6103" y="5183304"/>
            <a:ext cx="24299823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228" y="10799922"/>
            <a:ext cx="1548113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9976" y="1916661"/>
            <a:ext cx="4139969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9976" y="9583264"/>
            <a:ext cx="4139969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9976" y="33366432"/>
            <a:ext cx="1079992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99884" y="33366432"/>
            <a:ext cx="1619988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899753" y="33366432"/>
            <a:ext cx="1079992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799960" rtl="0" eaLnBrk="1" latinLnBrk="1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1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39648" y="12580742"/>
            <a:ext cx="2612012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ysClr val="windowText" lastClr="000000"/>
                </a:solidFill>
              </a:rPr>
              <a:t>강의평가</a:t>
            </a:r>
            <a:endParaRPr lang="en-US" altLang="ko-KR" sz="1469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9" dirty="0">
                <a:solidFill>
                  <a:sysClr val="windowText" lastClr="000000"/>
                </a:solidFill>
              </a:rPr>
              <a:t>수행 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448600" y="18995554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강의평가 대상 선택</a:t>
            </a:r>
          </a:p>
        </p:txBody>
      </p:sp>
      <p:cxnSp>
        <p:nvCxnSpPr>
          <p:cNvPr id="6" name="직선 화살표 연결선 5"/>
          <p:cNvCxnSpPr>
            <a:stCxn id="43" idx="2"/>
            <a:endCxn id="5" idx="0"/>
          </p:cNvCxnSpPr>
          <p:nvPr/>
        </p:nvCxnSpPr>
        <p:spPr>
          <a:xfrm flipH="1">
            <a:off x="18486594" y="16531354"/>
            <a:ext cx="956050" cy="24642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66" idx="0"/>
          </p:cNvCxnSpPr>
          <p:nvPr/>
        </p:nvCxnSpPr>
        <p:spPr>
          <a:xfrm>
            <a:off x="25114056" y="16622754"/>
            <a:ext cx="3109099" cy="245861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70" idx="0"/>
          </p:cNvCxnSpPr>
          <p:nvPr/>
        </p:nvCxnSpPr>
        <p:spPr>
          <a:xfrm flipH="1">
            <a:off x="16263953" y="16531354"/>
            <a:ext cx="2599488" cy="246419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063415" y="19068312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강의평가</a:t>
            </a:r>
            <a:endParaRPr lang="en-US" altLang="ko-KR" sz="1469" dirty="0">
              <a:solidFill>
                <a:schemeClr val="tx1"/>
              </a:solidFill>
            </a:endParaRPr>
          </a:p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질문지 구성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669084" y="19004526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강의평가 수행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4601215" y="19071300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강의평가 결과 등록</a:t>
            </a:r>
          </a:p>
        </p:txBody>
      </p:sp>
      <p:cxnSp>
        <p:nvCxnSpPr>
          <p:cNvPr id="29" name="직선 화살표 연결선 28"/>
          <p:cNvCxnSpPr>
            <a:endCxn id="18" idx="0"/>
          </p:cNvCxnSpPr>
          <p:nvPr/>
        </p:nvCxnSpPr>
        <p:spPr>
          <a:xfrm flipH="1">
            <a:off x="23101409" y="16622754"/>
            <a:ext cx="703090" cy="244555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8404650" y="15563179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ysClr val="windowText" lastClr="000000"/>
                </a:solidFill>
              </a:rPr>
              <a:t>강의평가</a:t>
            </a:r>
            <a:endParaRPr lang="en-US" altLang="ko-KR" sz="1469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9" dirty="0">
                <a:solidFill>
                  <a:sysClr val="windowText" lastClr="000000"/>
                </a:solidFill>
              </a:rPr>
              <a:t>수행 </a:t>
            </a:r>
            <a:r>
              <a:rPr lang="ko-KR" altLang="en-US" sz="1469" dirty="0" smtClean="0">
                <a:solidFill>
                  <a:schemeClr val="tx1"/>
                </a:solidFill>
              </a:rPr>
              <a:t>입력</a:t>
            </a:r>
            <a:endParaRPr lang="ko-KR" altLang="en-US" sz="1469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" idx="2"/>
            <a:endCxn id="43" idx="0"/>
          </p:cNvCxnSpPr>
          <p:nvPr/>
        </p:nvCxnSpPr>
        <p:spPr>
          <a:xfrm flipH="1">
            <a:off x="19442644" y="13548917"/>
            <a:ext cx="4303010" cy="20142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3170790" y="15621132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ysClr val="windowText" lastClr="000000"/>
                </a:solidFill>
              </a:rPr>
              <a:t>강의평가</a:t>
            </a:r>
            <a:endParaRPr lang="en-US" altLang="ko-KR" sz="1469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9" dirty="0">
                <a:solidFill>
                  <a:sysClr val="windowText" lastClr="000000"/>
                </a:solidFill>
              </a:rPr>
              <a:t>수행 </a:t>
            </a:r>
            <a:r>
              <a:rPr lang="ko-KR" altLang="en-US" sz="1469" dirty="0" smtClean="0">
                <a:solidFill>
                  <a:schemeClr val="tx1"/>
                </a:solidFill>
              </a:rPr>
              <a:t>처리</a:t>
            </a:r>
            <a:endParaRPr lang="ko-KR" altLang="en-US" sz="1469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" idx="2"/>
            <a:endCxn id="45" idx="0"/>
          </p:cNvCxnSpPr>
          <p:nvPr/>
        </p:nvCxnSpPr>
        <p:spPr>
          <a:xfrm>
            <a:off x="23745654" y="13548913"/>
            <a:ext cx="463129" cy="207221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7185161" y="19081368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 평가 결과</a:t>
            </a:r>
            <a:r>
              <a:rPr lang="en-US" altLang="ko-KR" sz="1469" dirty="0">
                <a:solidFill>
                  <a:schemeClr val="tx1"/>
                </a:solidFill>
              </a:rPr>
              <a:t/>
            </a:r>
            <a:br>
              <a:rPr lang="en-US" altLang="ko-KR" sz="1469" dirty="0">
                <a:solidFill>
                  <a:schemeClr val="tx1"/>
                </a:solidFill>
              </a:rPr>
            </a:br>
            <a:r>
              <a:rPr lang="ko-KR" altLang="en-US" sz="1469" dirty="0">
                <a:solidFill>
                  <a:schemeClr val="tx1"/>
                </a:solidFill>
              </a:rPr>
              <a:t>정보 저장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5225959" y="18995553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 평가 질문</a:t>
            </a:r>
            <a:r>
              <a:rPr lang="en-US" altLang="ko-KR" sz="1469" dirty="0">
                <a:solidFill>
                  <a:schemeClr val="tx1"/>
                </a:solidFill>
              </a:rPr>
              <a:t/>
            </a:r>
            <a:br>
              <a:rPr lang="en-US" altLang="ko-KR" sz="1469" dirty="0">
                <a:solidFill>
                  <a:schemeClr val="tx1"/>
                </a:solidFill>
              </a:rPr>
            </a:br>
            <a:r>
              <a:rPr lang="ko-KR" altLang="en-US" sz="1469" dirty="0">
                <a:solidFill>
                  <a:schemeClr val="tx1"/>
                </a:solidFill>
              </a:rPr>
              <a:t>정보 읽음</a:t>
            </a:r>
          </a:p>
        </p:txBody>
      </p:sp>
      <p:cxnSp>
        <p:nvCxnSpPr>
          <p:cNvPr id="74" name="직선 화살표 연결선 73"/>
          <p:cNvCxnSpPr>
            <a:endCxn id="19" idx="0"/>
          </p:cNvCxnSpPr>
          <p:nvPr/>
        </p:nvCxnSpPr>
        <p:spPr>
          <a:xfrm>
            <a:off x="19978442" y="16531354"/>
            <a:ext cx="728636" cy="247317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5" idx="2"/>
            <a:endCxn id="20" idx="0"/>
          </p:cNvCxnSpPr>
          <p:nvPr/>
        </p:nvCxnSpPr>
        <p:spPr>
          <a:xfrm>
            <a:off x="24208784" y="16589307"/>
            <a:ext cx="1430425" cy="248199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 rot="15224143">
            <a:off x="18346991" y="17718612"/>
            <a:ext cx="620391" cy="573119"/>
            <a:chOff x="5764817" y="2081712"/>
            <a:chExt cx="465295" cy="429840"/>
          </a:xfrm>
        </p:grpSpPr>
        <p:sp>
          <p:nvSpPr>
            <p:cNvPr id="22" name="타원 2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23" name="직선 연결선 22"/>
            <p:cNvCxnSpPr>
              <a:endCxn id="2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 rot="14803764">
            <a:off x="22824346" y="17535579"/>
            <a:ext cx="620391" cy="573119"/>
            <a:chOff x="5764817" y="2081712"/>
            <a:chExt cx="465295" cy="429840"/>
          </a:xfrm>
        </p:grpSpPr>
        <p:sp>
          <p:nvSpPr>
            <p:cNvPr id="25" name="타원 2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26" name="직선 연결선 25"/>
            <p:cNvCxnSpPr>
              <a:endCxn id="2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 rot="11999916">
            <a:off x="24929657" y="17656629"/>
            <a:ext cx="620391" cy="573119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30" name="직선 연결선 29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 rot="3550108">
            <a:off x="24535485" y="17553366"/>
            <a:ext cx="1973617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9" dirty="0"/>
              <a:t>등록된 강의평가 결과</a:t>
            </a:r>
            <a:endParaRPr lang="ko-KR" altLang="en-US" sz="2135" dirty="0"/>
          </a:p>
        </p:txBody>
      </p:sp>
      <p:sp>
        <p:nvSpPr>
          <p:cNvPr id="32" name="TextBox 31"/>
          <p:cNvSpPr txBox="1"/>
          <p:nvPr/>
        </p:nvSpPr>
        <p:spPr>
          <a:xfrm rot="19076103">
            <a:off x="15944713" y="17400633"/>
            <a:ext cx="1973617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강의평가 질문 리스트</a:t>
            </a:r>
            <a:endParaRPr lang="ko-KR" altLang="en-US" sz="2135" dirty="0"/>
          </a:p>
        </p:txBody>
      </p:sp>
      <p:grpSp>
        <p:nvGrpSpPr>
          <p:cNvPr id="33" name="그룹 32"/>
          <p:cNvGrpSpPr/>
          <p:nvPr/>
        </p:nvGrpSpPr>
        <p:grpSpPr>
          <a:xfrm rot="16580021">
            <a:off x="16870725" y="17529212"/>
            <a:ext cx="620391" cy="573119"/>
            <a:chOff x="5764817" y="2081712"/>
            <a:chExt cx="465295" cy="429840"/>
          </a:xfrm>
        </p:grpSpPr>
        <p:sp>
          <p:nvSpPr>
            <p:cNvPr id="34" name="타원 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35" name="직선 연결선 34"/>
            <p:cNvCxnSpPr>
              <a:endCxn id="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 rot="17835654">
            <a:off x="17671200" y="17524232"/>
            <a:ext cx="1362873" cy="544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강의평가 대상</a:t>
            </a:r>
            <a:endParaRPr lang="en-US" altLang="ko-KR" sz="1469" dirty="0"/>
          </a:p>
          <a:p>
            <a:pPr algn="ctr"/>
            <a:r>
              <a:rPr lang="ko-KR" altLang="en-US" sz="1469" dirty="0"/>
              <a:t>입력 정보</a:t>
            </a:r>
            <a:endParaRPr lang="ko-KR" altLang="en-US" sz="2135" dirty="0"/>
          </a:p>
        </p:txBody>
      </p:sp>
      <p:sp>
        <p:nvSpPr>
          <p:cNvPr id="37" name="TextBox 36"/>
          <p:cNvSpPr txBox="1"/>
          <p:nvPr/>
        </p:nvSpPr>
        <p:spPr>
          <a:xfrm rot="17677972">
            <a:off x="21941039" y="17423263"/>
            <a:ext cx="1552027" cy="544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구성된 </a:t>
            </a:r>
            <a:endParaRPr lang="en-US" altLang="ko-KR" sz="1469" dirty="0"/>
          </a:p>
          <a:p>
            <a:pPr algn="ctr"/>
            <a:r>
              <a:rPr lang="ko-KR" altLang="en-US" sz="1469" dirty="0"/>
              <a:t>강의평가 질문지</a:t>
            </a:r>
            <a:endParaRPr lang="ko-KR" altLang="en-US" sz="2135" dirty="0"/>
          </a:p>
        </p:txBody>
      </p:sp>
      <p:grpSp>
        <p:nvGrpSpPr>
          <p:cNvPr id="38" name="그룹 37"/>
          <p:cNvGrpSpPr/>
          <p:nvPr/>
        </p:nvGrpSpPr>
        <p:grpSpPr>
          <a:xfrm rot="781023">
            <a:off x="24458727" y="17741160"/>
            <a:ext cx="620391" cy="573119"/>
            <a:chOff x="5764817" y="2081712"/>
            <a:chExt cx="465295" cy="429840"/>
          </a:xfrm>
        </p:grpSpPr>
        <p:sp>
          <p:nvSpPr>
            <p:cNvPr id="39" name="타원 3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40" name="직선 연결선 39"/>
            <p:cNvCxnSpPr>
              <a:endCxn id="3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 rot="3676457">
            <a:off x="23721398" y="17970573"/>
            <a:ext cx="1362873" cy="544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등록할</a:t>
            </a:r>
            <a:endParaRPr lang="en-US" altLang="ko-KR" sz="1469" dirty="0"/>
          </a:p>
          <a:p>
            <a:pPr algn="ctr"/>
            <a:r>
              <a:rPr lang="ko-KR" altLang="en-US" sz="1469" dirty="0"/>
              <a:t>강의평가 결과</a:t>
            </a:r>
            <a:endParaRPr lang="ko-KR" altLang="en-US" sz="2135" dirty="0"/>
          </a:p>
        </p:txBody>
      </p:sp>
      <p:sp>
        <p:nvSpPr>
          <p:cNvPr id="42" name="TextBox 41"/>
          <p:cNvSpPr txBox="1"/>
          <p:nvPr/>
        </p:nvSpPr>
        <p:spPr>
          <a:xfrm rot="4464574">
            <a:off x="18736156" y="17819144"/>
            <a:ext cx="1973617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9" dirty="0"/>
              <a:t>등록할 강의평가 결과</a:t>
            </a:r>
            <a:endParaRPr lang="ko-KR" altLang="en-US" sz="2135" dirty="0"/>
          </a:p>
        </p:txBody>
      </p:sp>
      <p:grpSp>
        <p:nvGrpSpPr>
          <p:cNvPr id="46" name="그룹 45"/>
          <p:cNvGrpSpPr/>
          <p:nvPr/>
        </p:nvGrpSpPr>
        <p:grpSpPr>
          <a:xfrm rot="12431207">
            <a:off x="19738184" y="17521166"/>
            <a:ext cx="620391" cy="573119"/>
            <a:chOff x="5764817" y="2081712"/>
            <a:chExt cx="465295" cy="429840"/>
          </a:xfrm>
        </p:grpSpPr>
        <p:sp>
          <p:nvSpPr>
            <p:cNvPr id="47" name="타원 4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48" name="직선 연결선 47"/>
            <p:cNvCxnSpPr>
              <a:endCxn id="4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26575172" y="17433983"/>
            <a:ext cx="620391" cy="573119"/>
            <a:chOff x="5764817" y="2081712"/>
            <a:chExt cx="465295" cy="429840"/>
          </a:xfrm>
        </p:grpSpPr>
        <p:sp>
          <p:nvSpPr>
            <p:cNvPr id="51" name="타원 5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52" name="직선 연결선 51"/>
            <p:cNvCxnSpPr>
              <a:endCxn id="5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 rot="2399352">
            <a:off x="26270553" y="17460391"/>
            <a:ext cx="1973617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9" dirty="0"/>
              <a:t>등록된 강의평가 결과</a:t>
            </a:r>
            <a:endParaRPr lang="ko-KR" altLang="en-US" sz="2135" dirty="0"/>
          </a:p>
        </p:txBody>
      </p:sp>
    </p:spTree>
    <p:extLst>
      <p:ext uri="{BB962C8B-B14F-4D97-AF65-F5344CB8AC3E}">
        <p14:creationId xmlns:p14="http://schemas.microsoft.com/office/powerpoint/2010/main" val="324401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48</Words>
  <Application>Microsoft Office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오인혁</dc:creator>
  <cp:lastModifiedBy>최재혁</cp:lastModifiedBy>
  <cp:revision>46</cp:revision>
  <dcterms:created xsi:type="dcterms:W3CDTF">2016-05-23T11:28:14Z</dcterms:created>
  <dcterms:modified xsi:type="dcterms:W3CDTF">2016-05-30T14:44:29Z</dcterms:modified>
</cp:coreProperties>
</file>