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4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7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다른 페이지 연결선 4"/>
          <p:cNvSpPr/>
          <p:nvPr/>
        </p:nvSpPr>
        <p:spPr>
          <a:xfrm>
            <a:off x="4799559" y="2005042"/>
            <a:ext cx="991195" cy="1002366"/>
          </a:xfrm>
          <a:prstGeom prst="flowChartOffpageConnector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09243" y="501255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게시판 등록</a:t>
            </a:r>
          </a:p>
        </p:txBody>
      </p:sp>
      <p:cxnSp>
        <p:nvCxnSpPr>
          <p:cNvPr id="7" name="직선 화살표 연결선 6"/>
          <p:cNvCxnSpPr>
            <a:stCxn id="28" idx="2"/>
          </p:cNvCxnSpPr>
          <p:nvPr/>
        </p:nvCxnSpPr>
        <p:spPr>
          <a:xfrm flipH="1">
            <a:off x="3145991" y="3420519"/>
            <a:ext cx="2219358" cy="154199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4364119" y="2827630"/>
            <a:ext cx="1605277" cy="1015983"/>
          </a:xfrm>
          <a:prstGeom prst="arc">
            <a:avLst>
              <a:gd name="adj1" fmla="val 733112"/>
              <a:gd name="adj2" fmla="val 8440071"/>
            </a:avLst>
          </a:prstGeom>
          <a:ln w="381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4586854" y="496250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게시판 입력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06214" y="496250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게시판 중복 확인</a:t>
            </a:r>
          </a:p>
        </p:txBody>
      </p:sp>
      <p:cxnSp>
        <p:nvCxnSpPr>
          <p:cNvPr id="11" name="직선 화살표 연결선 10"/>
          <p:cNvCxnSpPr>
            <a:stCxn id="28" idx="2"/>
            <a:endCxn id="9" idx="0"/>
          </p:cNvCxnSpPr>
          <p:nvPr/>
        </p:nvCxnSpPr>
        <p:spPr>
          <a:xfrm>
            <a:off x="5365349" y="3420519"/>
            <a:ext cx="1" cy="154199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8" idx="2"/>
            <a:endCxn id="10" idx="0"/>
          </p:cNvCxnSpPr>
          <p:nvPr/>
        </p:nvCxnSpPr>
        <p:spPr>
          <a:xfrm>
            <a:off x="5365349" y="3420519"/>
            <a:ext cx="2219361" cy="154199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6337625" y="3741741"/>
            <a:ext cx="465295" cy="429840"/>
            <a:chOff x="5764817" y="2081712"/>
            <a:chExt cx="465295" cy="429840"/>
          </a:xfrm>
        </p:grpSpPr>
        <p:sp>
          <p:nvSpPr>
            <p:cNvPr id="14" name="타원 1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endCxn id="1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19987" y="352291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게시판 이름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 rot="6067542">
            <a:off x="3639170" y="3997484"/>
            <a:ext cx="465295" cy="429840"/>
            <a:chOff x="5764817" y="2081712"/>
            <a:chExt cx="465295" cy="429840"/>
          </a:xfrm>
        </p:grpSpPr>
        <p:sp>
          <p:nvSpPr>
            <p:cNvPr id="18" name="타원 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218202" y="3707343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게시판 입력 데이터</a:t>
            </a:r>
            <a:endParaRPr lang="ko-KR" altLang="en-US" sz="1600" dirty="0"/>
          </a:p>
        </p:txBody>
      </p:sp>
      <p:grpSp>
        <p:nvGrpSpPr>
          <p:cNvPr id="21" name="그룹 20"/>
          <p:cNvGrpSpPr/>
          <p:nvPr/>
        </p:nvGrpSpPr>
        <p:grpSpPr>
          <a:xfrm rot="13869964">
            <a:off x="5425933" y="4043732"/>
            <a:ext cx="465295" cy="429840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154664" y="4542106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게시판 입력 데이터</a:t>
            </a:r>
            <a:endParaRPr lang="ko-KR" altLang="en-US" sz="1600" dirty="0"/>
          </a:p>
        </p:txBody>
      </p:sp>
      <p:sp>
        <p:nvSpPr>
          <p:cNvPr id="28" name="다이아몬드 27"/>
          <p:cNvSpPr/>
          <p:nvPr/>
        </p:nvSpPr>
        <p:spPr>
          <a:xfrm>
            <a:off x="5153190" y="2996202"/>
            <a:ext cx="424317" cy="4243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7180" y="2016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게시판 관리</a:t>
            </a:r>
          </a:p>
        </p:txBody>
      </p:sp>
      <p:cxnSp>
        <p:nvCxnSpPr>
          <p:cNvPr id="36" name="직선 화살표 연결선 35"/>
          <p:cNvCxnSpPr>
            <a:stCxn id="35" idx="2"/>
            <a:endCxn id="5" idx="0"/>
          </p:cNvCxnSpPr>
          <p:nvPr/>
        </p:nvCxnSpPr>
        <p:spPr>
          <a:xfrm>
            <a:off x="2115676" y="927732"/>
            <a:ext cx="3179481" cy="107731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오인혁</cp:lastModifiedBy>
  <cp:revision>2</cp:revision>
  <dcterms:created xsi:type="dcterms:W3CDTF">2016-05-23T11:28:14Z</dcterms:created>
  <dcterms:modified xsi:type="dcterms:W3CDTF">2016-05-23T11:31:32Z</dcterms:modified>
</cp:coreProperties>
</file>