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8" r:id="rId1"/>
  </p:sldMasterIdLst>
  <p:notesMasterIdLst>
    <p:notesMasterId r:id="rId21"/>
  </p:notesMasterIdLst>
  <p:handoutMasterIdLst>
    <p:handoutMasterId r:id="rId22"/>
  </p:handoutMasterIdLst>
  <p:sldIdLst>
    <p:sldId id="655" r:id="rId2"/>
    <p:sldId id="688" r:id="rId3"/>
    <p:sldId id="685" r:id="rId4"/>
    <p:sldId id="455" r:id="rId5"/>
    <p:sldId id="753" r:id="rId6"/>
    <p:sldId id="737" r:id="rId7"/>
    <p:sldId id="741" r:id="rId8"/>
    <p:sldId id="743" r:id="rId9"/>
    <p:sldId id="742" r:id="rId10"/>
    <p:sldId id="744" r:id="rId11"/>
    <p:sldId id="745" r:id="rId12"/>
    <p:sldId id="746" r:id="rId13"/>
    <p:sldId id="747" r:id="rId14"/>
    <p:sldId id="748" r:id="rId15"/>
    <p:sldId id="751" r:id="rId16"/>
    <p:sldId id="749" r:id="rId17"/>
    <p:sldId id="750" r:id="rId18"/>
    <p:sldId id="752" r:id="rId19"/>
    <p:sldId id="754" r:id="rId20"/>
  </p:sldIdLst>
  <p:sldSz cx="9906000" cy="6858000" type="A4"/>
  <p:notesSz cx="6858000" cy="9077325"/>
  <p:defaultTextStyle>
    <a:defPPr>
      <a:defRPr lang="en-US"/>
    </a:defPPr>
    <a:lvl1pPr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ellie Tucker" initials="" lastIdx="103" clrIdx="0"/>
  <p:cmAuthor id="1" name="Gonzalo Arellano" initials="" lastIdx="36" clrIdx="1"/>
  <p:cmAuthor id="2" name="Microsoft Corporation" initials="" lastIdx="17" clrIdx="2"/>
  <p:cmAuthor id="3" name="Shelliet" initials="" lastIdx="1" clrIdx="3"/>
  <p:cmAuthor id="4" name="Nancy H" initials="" lastIdx="4" clrIdx="4"/>
  <p:cmAuthor id="5" name="Lisa" initials="" lastIdx="26" clrIdx="5"/>
  <p:cmAuthor id="6" name="a-pammi" initials="" lastIdx="2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FF66"/>
    <a:srgbClr val="000000"/>
    <a:srgbClr val="006600"/>
    <a:srgbClr val="00CC00"/>
    <a:srgbClr val="CC0000"/>
    <a:srgbClr val="FF00FF"/>
    <a:srgbClr val="FFFFCC"/>
    <a:srgbClr val="121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3" autoAdjust="0"/>
    <p:restoredTop sz="95394" autoAdjust="0"/>
  </p:normalViewPr>
  <p:slideViewPr>
    <p:cSldViewPr snapToGrid="0">
      <p:cViewPr varScale="1">
        <p:scale>
          <a:sx n="86" d="100"/>
          <a:sy n="86" d="100"/>
        </p:scale>
        <p:origin x="1518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31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320" y="870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1624DB-8DD0-47A6-A39E-64861AABB498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3753F412-2EB5-4F19-8C2E-847087082EE0}">
      <dgm:prSet phldrT="[텍스트]"/>
      <dgm:spPr/>
      <dgm:t>
        <a:bodyPr/>
        <a:lstStyle/>
        <a:p>
          <a:pPr latinLnBrk="1"/>
          <a:r>
            <a:rPr lang="ko-KR" altLang="en-US" b="1" dirty="0"/>
            <a:t>설계</a:t>
          </a:r>
          <a:endParaRPr lang="en-US" altLang="ko-KR" b="1" dirty="0"/>
        </a:p>
      </dgm:t>
    </dgm:pt>
    <dgm:pt modelId="{A35924F8-AAE4-447A-898E-5AC315C3E7DE}" type="parTrans" cxnId="{AE0D52D8-A6D2-422D-A07B-13313944D424}">
      <dgm:prSet/>
      <dgm:spPr/>
      <dgm:t>
        <a:bodyPr/>
        <a:lstStyle/>
        <a:p>
          <a:pPr latinLnBrk="1"/>
          <a:endParaRPr lang="ko-KR" altLang="en-US"/>
        </a:p>
      </dgm:t>
    </dgm:pt>
    <dgm:pt modelId="{36DE97C4-EB05-46B2-9A69-B11E932FC248}" type="sibTrans" cxnId="{AE0D52D8-A6D2-422D-A07B-13313944D424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D5B0824-BA08-43E4-A67E-B59B5A9DF74E}">
      <dgm:prSet phldrT="[텍스트]"/>
      <dgm:spPr/>
      <dgm:t>
        <a:bodyPr/>
        <a:lstStyle/>
        <a:p>
          <a:pPr latinLnBrk="1"/>
          <a:r>
            <a:rPr lang="ko-KR" altLang="en-US" b="1" dirty="0"/>
            <a:t>구현</a:t>
          </a:r>
        </a:p>
      </dgm:t>
    </dgm:pt>
    <dgm:pt modelId="{13ED43DA-1F00-40F0-95E1-206E96E71B45}" type="parTrans" cxnId="{8424DF22-8FD8-426E-9313-8DD77D10DE39}">
      <dgm:prSet/>
      <dgm:spPr/>
      <dgm:t>
        <a:bodyPr/>
        <a:lstStyle/>
        <a:p>
          <a:pPr latinLnBrk="1"/>
          <a:endParaRPr lang="ko-KR" altLang="en-US"/>
        </a:p>
      </dgm:t>
    </dgm:pt>
    <dgm:pt modelId="{1118D534-EA17-4895-A9B1-F2854AE4DE4F}" type="sibTrans" cxnId="{8424DF22-8FD8-426E-9313-8DD77D10DE39}">
      <dgm:prSet/>
      <dgm:spPr/>
      <dgm:t>
        <a:bodyPr/>
        <a:lstStyle/>
        <a:p>
          <a:pPr latinLnBrk="1"/>
          <a:endParaRPr lang="ko-KR" altLang="en-US"/>
        </a:p>
      </dgm:t>
    </dgm:pt>
    <dgm:pt modelId="{96492413-ADC1-46CF-9012-121A95B7042B}">
      <dgm:prSet phldrT="[텍스트]"/>
      <dgm:spPr/>
      <dgm:t>
        <a:bodyPr/>
        <a:lstStyle/>
        <a:p>
          <a:pPr latinLnBrk="1"/>
          <a:r>
            <a:rPr lang="ko-KR" altLang="en-US" b="1" dirty="0"/>
            <a:t>시험</a:t>
          </a:r>
        </a:p>
      </dgm:t>
    </dgm:pt>
    <dgm:pt modelId="{2324575F-4BEB-4D4C-AE8F-1D0982568249}" type="parTrans" cxnId="{5987F35F-4B74-4F4B-8004-2A715DD28C67}">
      <dgm:prSet/>
      <dgm:spPr/>
      <dgm:t>
        <a:bodyPr/>
        <a:lstStyle/>
        <a:p>
          <a:pPr latinLnBrk="1"/>
          <a:endParaRPr lang="ko-KR" altLang="en-US"/>
        </a:p>
      </dgm:t>
    </dgm:pt>
    <dgm:pt modelId="{D161B947-291A-4D2C-9359-0C06D57A03ED}" type="sibTrans" cxnId="{5987F35F-4B74-4F4B-8004-2A715DD28C67}">
      <dgm:prSet/>
      <dgm:spPr/>
      <dgm:t>
        <a:bodyPr/>
        <a:lstStyle/>
        <a:p>
          <a:pPr latinLnBrk="1"/>
          <a:endParaRPr lang="ko-KR" altLang="en-US"/>
        </a:p>
      </dgm:t>
    </dgm:pt>
    <dgm:pt modelId="{A6C5C5A2-3D03-4963-825A-2F71E809D9B4}">
      <dgm:prSet phldrT="[텍스트]"/>
      <dgm:spPr/>
      <dgm:t>
        <a:bodyPr/>
        <a:lstStyle/>
        <a:p>
          <a:pPr latinLnBrk="1"/>
          <a:r>
            <a:rPr lang="ko-KR" altLang="en-US" b="1" dirty="0"/>
            <a:t>유지보수</a:t>
          </a:r>
        </a:p>
      </dgm:t>
    </dgm:pt>
    <dgm:pt modelId="{7E716323-DCFE-4560-A7AB-838345376FBD}" type="parTrans" cxnId="{55601D56-F417-4582-B703-A37A87F1C74C}">
      <dgm:prSet/>
      <dgm:spPr/>
      <dgm:t>
        <a:bodyPr/>
        <a:lstStyle/>
        <a:p>
          <a:pPr latinLnBrk="1"/>
          <a:endParaRPr lang="ko-KR" altLang="en-US"/>
        </a:p>
      </dgm:t>
    </dgm:pt>
    <dgm:pt modelId="{04E045E6-B41C-4D64-B033-E984E415C8B9}" type="sibTrans" cxnId="{55601D56-F417-4582-B703-A37A87F1C74C}">
      <dgm:prSet/>
      <dgm:spPr/>
      <dgm:t>
        <a:bodyPr/>
        <a:lstStyle/>
        <a:p>
          <a:pPr latinLnBrk="1"/>
          <a:endParaRPr lang="ko-KR" altLang="en-US"/>
        </a:p>
      </dgm:t>
    </dgm:pt>
    <dgm:pt modelId="{0E650FAE-23C6-48B8-ACB0-47B385CDD903}" type="pres">
      <dgm:prSet presAssocID="{7A1624DB-8DD0-47A6-A39E-64861AABB498}" presName="Name0" presStyleCnt="0">
        <dgm:presLayoutVars>
          <dgm:chMax val="7"/>
          <dgm:chPref val="7"/>
          <dgm:dir/>
        </dgm:presLayoutVars>
      </dgm:prSet>
      <dgm:spPr/>
    </dgm:pt>
    <dgm:pt modelId="{4933685E-D140-400C-AF37-E32D480C1CCE}" type="pres">
      <dgm:prSet presAssocID="{7A1624DB-8DD0-47A6-A39E-64861AABB498}" presName="Name1" presStyleCnt="0"/>
      <dgm:spPr/>
    </dgm:pt>
    <dgm:pt modelId="{C3972767-FE63-4DAB-954E-9C5638439468}" type="pres">
      <dgm:prSet presAssocID="{7A1624DB-8DD0-47A6-A39E-64861AABB498}" presName="cycle" presStyleCnt="0"/>
      <dgm:spPr/>
    </dgm:pt>
    <dgm:pt modelId="{6CF813DC-25D6-4D58-902A-18587BE58534}" type="pres">
      <dgm:prSet presAssocID="{7A1624DB-8DD0-47A6-A39E-64861AABB498}" presName="srcNode" presStyleLbl="node1" presStyleIdx="0" presStyleCnt="4"/>
      <dgm:spPr/>
    </dgm:pt>
    <dgm:pt modelId="{22F414B8-643F-4BD5-A105-B29F09E83B99}" type="pres">
      <dgm:prSet presAssocID="{7A1624DB-8DD0-47A6-A39E-64861AABB498}" presName="conn" presStyleLbl="parChTrans1D2" presStyleIdx="0" presStyleCnt="1"/>
      <dgm:spPr/>
    </dgm:pt>
    <dgm:pt modelId="{BB60D599-BAEA-4587-8594-B0D7A4FEC426}" type="pres">
      <dgm:prSet presAssocID="{7A1624DB-8DD0-47A6-A39E-64861AABB498}" presName="extraNode" presStyleLbl="node1" presStyleIdx="0" presStyleCnt="4"/>
      <dgm:spPr/>
    </dgm:pt>
    <dgm:pt modelId="{04AAC4CD-EC09-4D8A-A754-B67B0956BCC9}" type="pres">
      <dgm:prSet presAssocID="{7A1624DB-8DD0-47A6-A39E-64861AABB498}" presName="dstNode" presStyleLbl="node1" presStyleIdx="0" presStyleCnt="4"/>
      <dgm:spPr/>
    </dgm:pt>
    <dgm:pt modelId="{85AD5DF8-A4C2-426B-A1A4-E53D569627AD}" type="pres">
      <dgm:prSet presAssocID="{3753F412-2EB5-4F19-8C2E-847087082EE0}" presName="text_1" presStyleLbl="node1" presStyleIdx="0" presStyleCnt="4">
        <dgm:presLayoutVars>
          <dgm:bulletEnabled val="1"/>
        </dgm:presLayoutVars>
      </dgm:prSet>
      <dgm:spPr/>
    </dgm:pt>
    <dgm:pt modelId="{CD970EB1-1DFD-4111-9613-07A4941C4B94}" type="pres">
      <dgm:prSet presAssocID="{3753F412-2EB5-4F19-8C2E-847087082EE0}" presName="accent_1" presStyleCnt="0"/>
      <dgm:spPr/>
    </dgm:pt>
    <dgm:pt modelId="{4050369A-6E87-4E14-BA38-C16AC3DA5781}" type="pres">
      <dgm:prSet presAssocID="{3753F412-2EB5-4F19-8C2E-847087082EE0}" presName="accentRepeatNode" presStyleLbl="solidFgAcc1" presStyleIdx="0" presStyleCnt="4"/>
      <dgm:spPr>
        <a:ln>
          <a:solidFill>
            <a:schemeClr val="bg1">
              <a:lumMod val="50000"/>
            </a:schemeClr>
          </a:solidFill>
        </a:ln>
      </dgm:spPr>
    </dgm:pt>
    <dgm:pt modelId="{B882E18E-6B79-4849-888F-F20C1D26C707}" type="pres">
      <dgm:prSet presAssocID="{FD5B0824-BA08-43E4-A67E-B59B5A9DF74E}" presName="text_2" presStyleLbl="node1" presStyleIdx="1" presStyleCnt="4">
        <dgm:presLayoutVars>
          <dgm:bulletEnabled val="1"/>
        </dgm:presLayoutVars>
      </dgm:prSet>
      <dgm:spPr/>
    </dgm:pt>
    <dgm:pt modelId="{49B54209-5AAA-44D0-BF16-7E63195ABA62}" type="pres">
      <dgm:prSet presAssocID="{FD5B0824-BA08-43E4-A67E-B59B5A9DF74E}" presName="accent_2" presStyleCnt="0"/>
      <dgm:spPr/>
    </dgm:pt>
    <dgm:pt modelId="{D4793205-9428-4542-8BDF-C09826F0E751}" type="pres">
      <dgm:prSet presAssocID="{FD5B0824-BA08-43E4-A67E-B59B5A9DF74E}" presName="accentRepeatNode" presStyleLbl="solidFgAcc1" presStyleIdx="1" presStyleCnt="4"/>
      <dgm:spPr>
        <a:ln>
          <a:solidFill>
            <a:schemeClr val="bg1">
              <a:lumMod val="50000"/>
            </a:schemeClr>
          </a:solidFill>
        </a:ln>
      </dgm:spPr>
    </dgm:pt>
    <dgm:pt modelId="{36F23D95-603F-49AF-A833-32FFE7BE14D4}" type="pres">
      <dgm:prSet presAssocID="{96492413-ADC1-46CF-9012-121A95B7042B}" presName="text_3" presStyleLbl="node1" presStyleIdx="2" presStyleCnt="4">
        <dgm:presLayoutVars>
          <dgm:bulletEnabled val="1"/>
        </dgm:presLayoutVars>
      </dgm:prSet>
      <dgm:spPr/>
    </dgm:pt>
    <dgm:pt modelId="{79218A01-846C-450A-845E-1827E73C2659}" type="pres">
      <dgm:prSet presAssocID="{96492413-ADC1-46CF-9012-121A95B7042B}" presName="accent_3" presStyleCnt="0"/>
      <dgm:spPr/>
    </dgm:pt>
    <dgm:pt modelId="{8AD2A4F4-9845-4FEB-89D6-BD4EB548E309}" type="pres">
      <dgm:prSet presAssocID="{96492413-ADC1-46CF-9012-121A95B7042B}" presName="accentRepeatNode" presStyleLbl="solidFgAcc1" presStyleIdx="2" presStyleCnt="4"/>
      <dgm:spPr>
        <a:ln>
          <a:solidFill>
            <a:schemeClr val="bg1">
              <a:lumMod val="50000"/>
            </a:schemeClr>
          </a:solidFill>
        </a:ln>
      </dgm:spPr>
    </dgm:pt>
    <dgm:pt modelId="{74CC4A82-3171-46DA-8753-8887A2E3E621}" type="pres">
      <dgm:prSet presAssocID="{A6C5C5A2-3D03-4963-825A-2F71E809D9B4}" presName="text_4" presStyleLbl="node1" presStyleIdx="3" presStyleCnt="4">
        <dgm:presLayoutVars>
          <dgm:bulletEnabled val="1"/>
        </dgm:presLayoutVars>
      </dgm:prSet>
      <dgm:spPr/>
    </dgm:pt>
    <dgm:pt modelId="{8F2BF763-201E-46C5-B9F1-A77D4C04B4D2}" type="pres">
      <dgm:prSet presAssocID="{A6C5C5A2-3D03-4963-825A-2F71E809D9B4}" presName="accent_4" presStyleCnt="0"/>
      <dgm:spPr/>
    </dgm:pt>
    <dgm:pt modelId="{AE7635EC-3085-4417-BA83-2AD88B25D521}" type="pres">
      <dgm:prSet presAssocID="{A6C5C5A2-3D03-4963-825A-2F71E809D9B4}" presName="accentRepeatNode" presStyleLbl="solidFgAcc1" presStyleIdx="3" presStyleCnt="4"/>
      <dgm:spPr>
        <a:ln>
          <a:solidFill>
            <a:schemeClr val="bg1">
              <a:lumMod val="50000"/>
            </a:schemeClr>
          </a:solidFill>
        </a:ln>
      </dgm:spPr>
    </dgm:pt>
  </dgm:ptLst>
  <dgm:cxnLst>
    <dgm:cxn modelId="{AE0D52D8-A6D2-422D-A07B-13313944D424}" srcId="{7A1624DB-8DD0-47A6-A39E-64861AABB498}" destId="{3753F412-2EB5-4F19-8C2E-847087082EE0}" srcOrd="0" destOrd="0" parTransId="{A35924F8-AAE4-447A-898E-5AC315C3E7DE}" sibTransId="{36DE97C4-EB05-46B2-9A69-B11E932FC248}"/>
    <dgm:cxn modelId="{C1DC5FD4-F7AA-43AA-B4A8-F84DE348FBD6}" type="presOf" srcId="{36DE97C4-EB05-46B2-9A69-B11E932FC248}" destId="{22F414B8-643F-4BD5-A105-B29F09E83B99}" srcOrd="0" destOrd="0" presId="urn:microsoft.com/office/officeart/2008/layout/VerticalCurvedList"/>
    <dgm:cxn modelId="{8424DF22-8FD8-426E-9313-8DD77D10DE39}" srcId="{7A1624DB-8DD0-47A6-A39E-64861AABB498}" destId="{FD5B0824-BA08-43E4-A67E-B59B5A9DF74E}" srcOrd="1" destOrd="0" parTransId="{13ED43DA-1F00-40F0-95E1-206E96E71B45}" sibTransId="{1118D534-EA17-4895-A9B1-F2854AE4DE4F}"/>
    <dgm:cxn modelId="{83DD45BA-4CB1-4122-B6A8-6ECB22DAC87D}" type="presOf" srcId="{A6C5C5A2-3D03-4963-825A-2F71E809D9B4}" destId="{74CC4A82-3171-46DA-8753-8887A2E3E621}" srcOrd="0" destOrd="0" presId="urn:microsoft.com/office/officeart/2008/layout/VerticalCurvedList"/>
    <dgm:cxn modelId="{F3E0CBB2-6F07-455F-BC22-BF4A89B09CDA}" type="presOf" srcId="{FD5B0824-BA08-43E4-A67E-B59B5A9DF74E}" destId="{B882E18E-6B79-4849-888F-F20C1D26C707}" srcOrd="0" destOrd="0" presId="urn:microsoft.com/office/officeart/2008/layout/VerticalCurvedList"/>
    <dgm:cxn modelId="{F0E9D262-7E03-4F70-A2FE-C0AE66FD6FAF}" type="presOf" srcId="{96492413-ADC1-46CF-9012-121A95B7042B}" destId="{36F23D95-603F-49AF-A833-32FFE7BE14D4}" srcOrd="0" destOrd="0" presId="urn:microsoft.com/office/officeart/2008/layout/VerticalCurvedList"/>
    <dgm:cxn modelId="{8B2F7DD5-A014-4401-A4A2-1F72214FFB36}" type="presOf" srcId="{7A1624DB-8DD0-47A6-A39E-64861AABB498}" destId="{0E650FAE-23C6-48B8-ACB0-47B385CDD903}" srcOrd="0" destOrd="0" presId="urn:microsoft.com/office/officeart/2008/layout/VerticalCurvedList"/>
    <dgm:cxn modelId="{55601D56-F417-4582-B703-A37A87F1C74C}" srcId="{7A1624DB-8DD0-47A6-A39E-64861AABB498}" destId="{A6C5C5A2-3D03-4963-825A-2F71E809D9B4}" srcOrd="3" destOrd="0" parTransId="{7E716323-DCFE-4560-A7AB-838345376FBD}" sibTransId="{04E045E6-B41C-4D64-B033-E984E415C8B9}"/>
    <dgm:cxn modelId="{62DBFC3F-DD01-4B33-ADBA-AEF2749C2F18}" type="presOf" srcId="{3753F412-2EB5-4F19-8C2E-847087082EE0}" destId="{85AD5DF8-A4C2-426B-A1A4-E53D569627AD}" srcOrd="0" destOrd="0" presId="urn:microsoft.com/office/officeart/2008/layout/VerticalCurvedList"/>
    <dgm:cxn modelId="{5987F35F-4B74-4F4B-8004-2A715DD28C67}" srcId="{7A1624DB-8DD0-47A6-A39E-64861AABB498}" destId="{96492413-ADC1-46CF-9012-121A95B7042B}" srcOrd="2" destOrd="0" parTransId="{2324575F-4BEB-4D4C-AE8F-1D0982568249}" sibTransId="{D161B947-291A-4D2C-9359-0C06D57A03ED}"/>
    <dgm:cxn modelId="{4CC7397C-855F-4E9B-A180-78DB71FA3FF2}" type="presParOf" srcId="{0E650FAE-23C6-48B8-ACB0-47B385CDD903}" destId="{4933685E-D140-400C-AF37-E32D480C1CCE}" srcOrd="0" destOrd="0" presId="urn:microsoft.com/office/officeart/2008/layout/VerticalCurvedList"/>
    <dgm:cxn modelId="{E6BF9D00-8A92-4CFC-8F6C-08E002F63721}" type="presParOf" srcId="{4933685E-D140-400C-AF37-E32D480C1CCE}" destId="{C3972767-FE63-4DAB-954E-9C5638439468}" srcOrd="0" destOrd="0" presId="urn:microsoft.com/office/officeart/2008/layout/VerticalCurvedList"/>
    <dgm:cxn modelId="{9E0244A4-77AB-4486-8B96-39B7A2102374}" type="presParOf" srcId="{C3972767-FE63-4DAB-954E-9C5638439468}" destId="{6CF813DC-25D6-4D58-902A-18587BE58534}" srcOrd="0" destOrd="0" presId="urn:microsoft.com/office/officeart/2008/layout/VerticalCurvedList"/>
    <dgm:cxn modelId="{4D8496BD-3A06-4C79-981B-DAA9B280A52A}" type="presParOf" srcId="{C3972767-FE63-4DAB-954E-9C5638439468}" destId="{22F414B8-643F-4BD5-A105-B29F09E83B99}" srcOrd="1" destOrd="0" presId="urn:microsoft.com/office/officeart/2008/layout/VerticalCurvedList"/>
    <dgm:cxn modelId="{5F11775C-3708-4780-B20A-FC71276B5885}" type="presParOf" srcId="{C3972767-FE63-4DAB-954E-9C5638439468}" destId="{BB60D599-BAEA-4587-8594-B0D7A4FEC426}" srcOrd="2" destOrd="0" presId="urn:microsoft.com/office/officeart/2008/layout/VerticalCurvedList"/>
    <dgm:cxn modelId="{583D5E01-8771-410D-963A-2AD7E4FF9765}" type="presParOf" srcId="{C3972767-FE63-4DAB-954E-9C5638439468}" destId="{04AAC4CD-EC09-4D8A-A754-B67B0956BCC9}" srcOrd="3" destOrd="0" presId="urn:microsoft.com/office/officeart/2008/layout/VerticalCurvedList"/>
    <dgm:cxn modelId="{51780AA1-7C61-481A-82D4-D705D11B6752}" type="presParOf" srcId="{4933685E-D140-400C-AF37-E32D480C1CCE}" destId="{85AD5DF8-A4C2-426B-A1A4-E53D569627AD}" srcOrd="1" destOrd="0" presId="urn:microsoft.com/office/officeart/2008/layout/VerticalCurvedList"/>
    <dgm:cxn modelId="{08FE5F55-FB8A-4EBF-80F2-734A2B33F78E}" type="presParOf" srcId="{4933685E-D140-400C-AF37-E32D480C1CCE}" destId="{CD970EB1-1DFD-4111-9613-07A4941C4B94}" srcOrd="2" destOrd="0" presId="urn:microsoft.com/office/officeart/2008/layout/VerticalCurvedList"/>
    <dgm:cxn modelId="{E08715F5-8C8D-48F5-B9AE-1C54D8AB56C6}" type="presParOf" srcId="{CD970EB1-1DFD-4111-9613-07A4941C4B94}" destId="{4050369A-6E87-4E14-BA38-C16AC3DA5781}" srcOrd="0" destOrd="0" presId="urn:microsoft.com/office/officeart/2008/layout/VerticalCurvedList"/>
    <dgm:cxn modelId="{606FA757-D3CB-43D3-8D36-2EC80FB02019}" type="presParOf" srcId="{4933685E-D140-400C-AF37-E32D480C1CCE}" destId="{B882E18E-6B79-4849-888F-F20C1D26C707}" srcOrd="3" destOrd="0" presId="urn:microsoft.com/office/officeart/2008/layout/VerticalCurvedList"/>
    <dgm:cxn modelId="{75A78B69-9DF6-47FD-A8BA-8D6867640E3D}" type="presParOf" srcId="{4933685E-D140-400C-AF37-E32D480C1CCE}" destId="{49B54209-5AAA-44D0-BF16-7E63195ABA62}" srcOrd="4" destOrd="0" presId="urn:microsoft.com/office/officeart/2008/layout/VerticalCurvedList"/>
    <dgm:cxn modelId="{0CD95717-3B8E-4265-988B-F01F83FD97C8}" type="presParOf" srcId="{49B54209-5AAA-44D0-BF16-7E63195ABA62}" destId="{D4793205-9428-4542-8BDF-C09826F0E751}" srcOrd="0" destOrd="0" presId="urn:microsoft.com/office/officeart/2008/layout/VerticalCurvedList"/>
    <dgm:cxn modelId="{2CFC4767-5DC9-4039-A720-6926C5837A76}" type="presParOf" srcId="{4933685E-D140-400C-AF37-E32D480C1CCE}" destId="{36F23D95-603F-49AF-A833-32FFE7BE14D4}" srcOrd="5" destOrd="0" presId="urn:microsoft.com/office/officeart/2008/layout/VerticalCurvedList"/>
    <dgm:cxn modelId="{EEC901FF-2047-4350-889D-4C02104351BA}" type="presParOf" srcId="{4933685E-D140-400C-AF37-E32D480C1CCE}" destId="{79218A01-846C-450A-845E-1827E73C2659}" srcOrd="6" destOrd="0" presId="urn:microsoft.com/office/officeart/2008/layout/VerticalCurvedList"/>
    <dgm:cxn modelId="{9754E4B1-D890-42FD-A732-15BCA32A5F15}" type="presParOf" srcId="{79218A01-846C-450A-845E-1827E73C2659}" destId="{8AD2A4F4-9845-4FEB-89D6-BD4EB548E309}" srcOrd="0" destOrd="0" presId="urn:microsoft.com/office/officeart/2008/layout/VerticalCurvedList"/>
    <dgm:cxn modelId="{ADB018D3-98E3-4D46-81DD-308EE127AD4D}" type="presParOf" srcId="{4933685E-D140-400C-AF37-E32D480C1CCE}" destId="{74CC4A82-3171-46DA-8753-8887A2E3E621}" srcOrd="7" destOrd="0" presId="urn:microsoft.com/office/officeart/2008/layout/VerticalCurvedList"/>
    <dgm:cxn modelId="{D0D674B7-4DD0-45CA-9847-5AC5E260CA7E}" type="presParOf" srcId="{4933685E-D140-400C-AF37-E32D480C1CCE}" destId="{8F2BF763-201E-46C5-B9F1-A77D4C04B4D2}" srcOrd="8" destOrd="0" presId="urn:microsoft.com/office/officeart/2008/layout/VerticalCurvedList"/>
    <dgm:cxn modelId="{B051648F-2585-4429-BC66-68D668AC9F0E}" type="presParOf" srcId="{8F2BF763-201E-46C5-B9F1-A77D4C04B4D2}" destId="{AE7635EC-3085-4417-BA83-2AD88B25D52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414B8-643F-4BD5-A105-B29F09E83B99}">
      <dsp:nvSpPr>
        <dsp:cNvPr id="0" name=""/>
        <dsp:cNvSpPr/>
      </dsp:nvSpPr>
      <dsp:spPr>
        <a:xfrm>
          <a:off x="-5663183" y="-866901"/>
          <a:ext cx="6742530" cy="6742530"/>
        </a:xfrm>
        <a:prstGeom prst="blockArc">
          <a:avLst>
            <a:gd name="adj1" fmla="val 18900000"/>
            <a:gd name="adj2" fmla="val 2700000"/>
            <a:gd name="adj3" fmla="val 320"/>
          </a:avLst>
        </a:prstGeom>
        <a:noFill/>
        <a:ln w="158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D5DF8-A4C2-426B-A1A4-E53D569627AD}">
      <dsp:nvSpPr>
        <dsp:cNvPr id="0" name=""/>
        <dsp:cNvSpPr/>
      </dsp:nvSpPr>
      <dsp:spPr>
        <a:xfrm>
          <a:off x="564999" y="385071"/>
          <a:ext cx="7650718" cy="7705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1618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설계</a:t>
          </a:r>
          <a:endParaRPr lang="en-US" altLang="ko-KR" sz="3000" b="1" kern="1200" dirty="0"/>
        </a:p>
      </dsp:txBody>
      <dsp:txXfrm>
        <a:off x="564999" y="385071"/>
        <a:ext cx="7650718" cy="770542"/>
      </dsp:txXfrm>
    </dsp:sp>
    <dsp:sp modelId="{4050369A-6E87-4E14-BA38-C16AC3DA5781}">
      <dsp:nvSpPr>
        <dsp:cNvPr id="0" name=""/>
        <dsp:cNvSpPr/>
      </dsp:nvSpPr>
      <dsp:spPr>
        <a:xfrm>
          <a:off x="83409" y="288753"/>
          <a:ext cx="963178" cy="963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82E18E-6B79-4849-888F-F20C1D26C707}">
      <dsp:nvSpPr>
        <dsp:cNvPr id="0" name=""/>
        <dsp:cNvSpPr/>
      </dsp:nvSpPr>
      <dsp:spPr>
        <a:xfrm>
          <a:off x="1006768" y="1541085"/>
          <a:ext cx="7208948" cy="7705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1618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구현</a:t>
          </a:r>
        </a:p>
      </dsp:txBody>
      <dsp:txXfrm>
        <a:off x="1006768" y="1541085"/>
        <a:ext cx="7208948" cy="770542"/>
      </dsp:txXfrm>
    </dsp:sp>
    <dsp:sp modelId="{D4793205-9428-4542-8BDF-C09826F0E751}">
      <dsp:nvSpPr>
        <dsp:cNvPr id="0" name=""/>
        <dsp:cNvSpPr/>
      </dsp:nvSpPr>
      <dsp:spPr>
        <a:xfrm>
          <a:off x="525179" y="1444767"/>
          <a:ext cx="963178" cy="963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F23D95-603F-49AF-A833-32FFE7BE14D4}">
      <dsp:nvSpPr>
        <dsp:cNvPr id="0" name=""/>
        <dsp:cNvSpPr/>
      </dsp:nvSpPr>
      <dsp:spPr>
        <a:xfrm>
          <a:off x="1006768" y="2697099"/>
          <a:ext cx="7208948" cy="7705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1618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시험</a:t>
          </a:r>
        </a:p>
      </dsp:txBody>
      <dsp:txXfrm>
        <a:off x="1006768" y="2697099"/>
        <a:ext cx="7208948" cy="770542"/>
      </dsp:txXfrm>
    </dsp:sp>
    <dsp:sp modelId="{8AD2A4F4-9845-4FEB-89D6-BD4EB548E309}">
      <dsp:nvSpPr>
        <dsp:cNvPr id="0" name=""/>
        <dsp:cNvSpPr/>
      </dsp:nvSpPr>
      <dsp:spPr>
        <a:xfrm>
          <a:off x="525179" y="2600782"/>
          <a:ext cx="963178" cy="963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CC4A82-3171-46DA-8753-8887A2E3E621}">
      <dsp:nvSpPr>
        <dsp:cNvPr id="0" name=""/>
        <dsp:cNvSpPr/>
      </dsp:nvSpPr>
      <dsp:spPr>
        <a:xfrm>
          <a:off x="564999" y="3853114"/>
          <a:ext cx="7650718" cy="7705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1618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유지보수</a:t>
          </a:r>
        </a:p>
      </dsp:txBody>
      <dsp:txXfrm>
        <a:off x="564999" y="3853114"/>
        <a:ext cx="7650718" cy="770542"/>
      </dsp:txXfrm>
    </dsp:sp>
    <dsp:sp modelId="{AE7635EC-3085-4417-BA83-2AD88B25D521}">
      <dsp:nvSpPr>
        <dsp:cNvPr id="0" name=""/>
        <dsp:cNvSpPr/>
      </dsp:nvSpPr>
      <dsp:spPr>
        <a:xfrm>
          <a:off x="83409" y="3756796"/>
          <a:ext cx="963178" cy="963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r>
              <a:rPr lang="en-US" dirty="0"/>
              <a:t>(C) 2015, Quality Partners™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fld id="{5EEB39D7-7531-4E83-92F1-90594BE2CD7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270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1550" y="681038"/>
            <a:ext cx="4914900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730"/>
            <a:ext cx="5486400" cy="40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r>
              <a:rPr lang="en-US" dirty="0"/>
              <a:t>(C) 2015, Quality Partners™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fld id="{5CFEF4BD-9F03-48F3-AF82-04B8417AB67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476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716409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153156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91859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940635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333254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971060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976114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444213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162438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327558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02655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759110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99743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5C381-F436-4280-B944-52291267073C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24685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29464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277240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420114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891776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93837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697" y="1300787"/>
            <a:ext cx="706060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697" y="3886202"/>
            <a:ext cx="706060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6351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58" y="4289374"/>
            <a:ext cx="8421101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2605" y="698261"/>
            <a:ext cx="7980807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5108728"/>
            <a:ext cx="8421117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9421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1"/>
            <a:ext cx="8421117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204821"/>
            <a:ext cx="8421117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2633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7" y="872589"/>
            <a:ext cx="7558486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8024" y="3610032"/>
            <a:ext cx="7111243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372798"/>
            <a:ext cx="8421117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9095" y="887859"/>
            <a:ext cx="59246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04308" y="3120015"/>
            <a:ext cx="59977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56838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2138723"/>
            <a:ext cx="8421117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662335"/>
            <a:ext cx="8421117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4255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8421117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42442" y="2367093"/>
            <a:ext cx="268041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42442" y="2943357"/>
            <a:ext cx="268041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7567" y="2367093"/>
            <a:ext cx="267436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08597" y="2943357"/>
            <a:ext cx="268397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5" y="2367093"/>
            <a:ext cx="268525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78305" y="2943357"/>
            <a:ext cx="2685254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5830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42443" y="610772"/>
            <a:ext cx="8421117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42442" y="4204820"/>
            <a:ext cx="267833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42442" y="2367093"/>
            <a:ext cx="2678333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42442" y="4781082"/>
            <a:ext cx="2678333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9742" y="4204820"/>
            <a:ext cx="268273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08595" y="2367093"/>
            <a:ext cx="268397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08595" y="4781082"/>
            <a:ext cx="268397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6" y="4204820"/>
            <a:ext cx="268180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78305" y="2367093"/>
            <a:ext cx="268525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78203" y="4781080"/>
            <a:ext cx="2685356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5494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2367095"/>
            <a:ext cx="8421117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4055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609603"/>
            <a:ext cx="2074578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609603"/>
            <a:ext cx="6222713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2251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085" y="76200"/>
            <a:ext cx="8915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076" y="914400"/>
            <a:ext cx="4483496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8672" y="914400"/>
            <a:ext cx="4485217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20077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20077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20077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fld id="{B81DC0F8-5190-4EA8-97AC-3650AEE682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85654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8420609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60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828565"/>
            <a:ext cx="8410799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2" y="3657459"/>
            <a:ext cx="8410799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0090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4148647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14912" y="2367094"/>
            <a:ext cx="4148138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939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392" y="2371018"/>
            <a:ext cx="3959698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42442" y="3051014"/>
            <a:ext cx="414864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7094" y="2371018"/>
            <a:ext cx="396646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14913" y="3051014"/>
            <a:ext cx="4148139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61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6264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9040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609600"/>
            <a:ext cx="3197747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25926" y="609602"/>
            <a:ext cx="5037632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2" y="2632852"/>
            <a:ext cx="3197748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4201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4473753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21293" y="609601"/>
            <a:ext cx="325633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58" y="2632854"/>
            <a:ext cx="4473738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5212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3" y="2367095"/>
            <a:ext cx="8421117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8974" y="5883277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443" y="5883277"/>
            <a:ext cx="542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636" y="5883277"/>
            <a:ext cx="620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4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  <p:sldLayoutId id="2147484026" r:id="rId18"/>
  </p:sldLayoutIdLst>
  <p:transition spd="med">
    <p:wipe dir="d"/>
  </p:transition>
  <p:hf hd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8" name="Rectangle 8"/>
          <p:cNvSpPr>
            <a:spLocks noChangeArrowheads="1"/>
          </p:cNvSpPr>
          <p:nvPr/>
        </p:nvSpPr>
        <p:spPr bwMode="auto">
          <a:xfrm>
            <a:off x="776288" y="1480302"/>
            <a:ext cx="955840" cy="42244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54" y="1396999"/>
            <a:ext cx="7705518" cy="2310347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4400" b="1" spc="-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교육센터 운영 관리 시스템 개발</a:t>
            </a:r>
            <a:endParaRPr lang="en-US" sz="4000" b="1" spc="-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22189" y="3707346"/>
            <a:ext cx="7555699" cy="1997418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ko-KR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</a:p>
          <a:p>
            <a:pPr algn="l"/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11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방지훈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12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김종현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14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배선영</a:t>
            </a:r>
            <a:endParaRPr lang="en-US" altLang="ko-K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11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김민홍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12 </a:t>
            </a:r>
            <a:r>
              <a:rPr lang="ko-KR" alt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이도예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14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최재혁</a:t>
            </a:r>
            <a:endParaRPr lang="en-US" altLang="ko-K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16154" y="3707346"/>
            <a:ext cx="2749047" cy="1089613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 fontAlgn="auto"/>
            <a:r>
              <a:rPr lang="en-US" altLang="ko-KR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4 </a:t>
            </a:r>
            <a:r>
              <a:rPr lang="ko-KR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auto"/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분반</a:t>
            </a:r>
            <a:endParaRPr lang="en-US" altLang="ko-K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auto"/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52416"/>
      </p:ext>
    </p:extLst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대화 모형도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양식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9" name="_x369450840" descr="EMB00001b4836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00" y="1657074"/>
            <a:ext cx="4962078" cy="1991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_x369450840" descr="EMB00001b4836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1" y="1657074"/>
            <a:ext cx="4108449" cy="1991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_x369450680" descr="EMB00001b4836e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925" y="4039546"/>
            <a:ext cx="4381500" cy="238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_x369450840" descr="EMB00001b4836e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039546"/>
            <a:ext cx="4381500" cy="240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아래쪽 화살표 13"/>
          <p:cNvSpPr/>
          <p:nvPr/>
        </p:nvSpPr>
        <p:spPr>
          <a:xfrm>
            <a:off x="2205037" y="3490752"/>
            <a:ext cx="904875" cy="709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7105295" y="3490751"/>
            <a:ext cx="904875" cy="709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7919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 모형도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입출력 양식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_x369451000" descr="EMB00001b4836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00" y="1596770"/>
            <a:ext cx="4291003" cy="20702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_x369450920" descr="EMB00001b4836e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3" y="1596770"/>
            <a:ext cx="4749798" cy="20702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369450680" descr="EMB00001b4836f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5" y="4043725"/>
            <a:ext cx="467014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369444760" descr="EMB00001b4836f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435" y="4043724"/>
            <a:ext cx="4766566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아래쪽 화살표 19"/>
          <p:cNvSpPr/>
          <p:nvPr/>
        </p:nvSpPr>
        <p:spPr>
          <a:xfrm>
            <a:off x="2179637" y="3456877"/>
            <a:ext cx="904875" cy="791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7105295" y="3456877"/>
            <a:ext cx="904875" cy="791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2359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논리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0" y="12573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69443720" descr="EMB00001b4836f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714500"/>
            <a:ext cx="6832600" cy="46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502133"/>
      </p:ext>
    </p:extLst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_x369444600" descr="EMB00001b4837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2318701"/>
            <a:ext cx="6565900" cy="39989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입출력 경계 설정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027604"/>
      </p:ext>
    </p:extLst>
  </p:cSld>
  <p:clrMapOvr>
    <a:masterClrMapping/>
  </p:clrMapOvr>
  <p:transition spd="med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변환 센터 설정 및 프로세스 세분화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5" name="_x369443480" descr="EMB00001b4837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455583"/>
            <a:ext cx="5168900" cy="40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369443640" descr="EMB00001b4837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99" y="2455582"/>
            <a:ext cx="2090876" cy="40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9" name="_x369445400" descr="EMB00001b48372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091" y="2455580"/>
            <a:ext cx="3479909" cy="40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51" name="_x369445480" descr="EMB00001b48372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091" y="2455578"/>
            <a:ext cx="3479909" cy="40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729048" y="4485336"/>
            <a:ext cx="420130" cy="1136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2584276" y="4485336"/>
            <a:ext cx="420130" cy="1136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4532870" y="4485336"/>
            <a:ext cx="420130" cy="1136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7763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3" grpId="0" animBg="1"/>
      <p:bldP spid="13" grpId="1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366433"/>
            <a:ext cx="9144000" cy="532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정제 기준</a:t>
            </a:r>
            <a:endParaRPr lang="en-US" altLang="ko-KR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결합도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응집도를 기준으로 하여 정제 기준을 정하였다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결합도 기준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결합도는 자료 결합도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스탬프 결합도를 넘지 않게 모듈을 구성하였다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결과적으로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모듈에서 자료 결합도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스탬프 결합도에서 해결되었다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응집도 기준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응집도는 기능적 응집도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순차적 응집도를 넘지 않게 모듈을 구성하였다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auto">
              <a:spcAft>
                <a:spcPts val="0"/>
              </a:spcAft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결과적으로 모든 모듈에서 기능적 응집도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순차적 응집도에서 해결되었다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2122767"/>
      </p:ext>
    </p:extLst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정제된 프로그램 구조도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9445320" descr="EMB00001b4837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2081859"/>
            <a:ext cx="5397500" cy="458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681003"/>
      </p:ext>
    </p:extLst>
  </p:cSld>
  <p:clrMapOvr>
    <a:masterClrMapping/>
  </p:clrMapOvr>
  <p:transition spd="med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명세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코딩 규칙 설정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언어는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 처럼 작성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변수명은 영어로 작성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복합어는 대소문자로 단어를 구분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중괄호는 아래로 내려서 작성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들여쓰기는 스페이스바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칸으로 고정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320926"/>
      </p:ext>
    </p:extLst>
  </p:cSld>
  <p:clrMapOvr>
    <a:masterClrMapping/>
  </p:clrMapOvr>
  <p:transition spd="med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명세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65" y="1536780"/>
            <a:ext cx="7572270" cy="486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67756"/>
      </p:ext>
    </p:extLst>
  </p:cSld>
  <p:clrMapOvr>
    <a:masterClrMapping/>
  </p:clrMapOvr>
  <p:transition spd="med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99502" y="3751124"/>
            <a:ext cx="3017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dirty="0"/>
              <a:t>물리 </a:t>
            </a:r>
            <a:r>
              <a:rPr lang="en-US" altLang="ko-KR" dirty="0"/>
              <a:t>DB </a:t>
            </a:r>
            <a:r>
              <a:rPr lang="ko-KR" altLang="en-US" dirty="0"/>
              <a:t>모델링 작성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343150" y="4596577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dirty="0"/>
              <a:t>서브 스키마 명세 작성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물리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49320728" descr="EMB000011346b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36780"/>
            <a:ext cx="4758810" cy="22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150" y="2643952"/>
            <a:ext cx="5219700" cy="1952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875" y="3758151"/>
            <a:ext cx="5191125" cy="25717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364877" y="6336063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dirty="0"/>
              <a:t>데이터 베이스 코드 작성</a:t>
            </a:r>
          </a:p>
        </p:txBody>
      </p:sp>
    </p:spTree>
    <p:extLst>
      <p:ext uri="{BB962C8B-B14F-4D97-AF65-F5344CB8AC3E}">
        <p14:creationId xmlns:p14="http://schemas.microsoft.com/office/powerpoint/2010/main" val="361446513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2" grpId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12454570"/>
              </p:ext>
            </p:extLst>
          </p:nvPr>
        </p:nvGraphicFramePr>
        <p:xfrm>
          <a:off x="776288" y="1446663"/>
          <a:ext cx="8285825" cy="500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16154" y="3106844"/>
            <a:ext cx="2749047" cy="808037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 fontAlgn="auto"/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0059" y="1992573"/>
            <a:ext cx="54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2254" y="3131781"/>
            <a:ext cx="54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8606" y="4311933"/>
            <a:ext cx="38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31" y="5461380"/>
            <a:ext cx="54591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369108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54" y="1480302"/>
            <a:ext cx="7705518" cy="2743213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16154" y="4223515"/>
            <a:ext cx="7555699" cy="1481249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발표자</a:t>
            </a:r>
            <a:r>
              <a:rPr lang="en-US" altLang="ko-K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12 </a:t>
            </a:r>
            <a:r>
              <a:rPr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김종현</a:t>
            </a:r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76288" y="1480302"/>
            <a:ext cx="955840" cy="42244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21677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905991" y="1187354"/>
            <a:ext cx="5378200" cy="5454745"/>
          </a:xfrm>
          <a:noFill/>
        </p:spPr>
        <p:txBody>
          <a:bodyPr>
            <a:normAutofit/>
          </a:bodyPr>
          <a:lstStyle/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서브 시스템 구조도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 모형도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양식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처리 모형도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입출력 양식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논리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모듈 명세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5712-821A-4B3B-86A1-6BFAF4FDFB8C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</a:t>
            </a:r>
            <a:r>
              <a:rPr lang="ko-KR" altLang="en-US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4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1640157"/>
            <a:ext cx="9144000" cy="149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이유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ko-KR" sz="1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논리 </a:t>
            </a:r>
            <a:r>
              <a:rPr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  <a:r>
              <a:rPr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만으로는 시스템과 </a:t>
            </a:r>
            <a:r>
              <a:rPr lang="ko-KR" altLang="en-US" kern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사용자와의 상호작용</a:t>
            </a:r>
            <a:r>
              <a:rPr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br>
              <a:rPr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고려 할 수 없음</a:t>
            </a:r>
            <a:r>
              <a:rPr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3531416"/>
            <a:ext cx="9144000" cy="260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작성시 고려 사항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ko-KR" sz="1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실제 상호작용을 고려한 프로세스 설정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자동화 영역과 사용자 영역이 혼합되지 않게 주의</a:t>
            </a:r>
            <a:endParaRPr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148787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95" y="2124113"/>
            <a:ext cx="8069410" cy="4396530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논리 </a:t>
            </a:r>
            <a:r>
              <a:rPr lang="en-US" altLang="ko-KR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1942268315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15" y="1527886"/>
            <a:ext cx="9181726" cy="51492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3647581427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15" y="1527886"/>
            <a:ext cx="9181726" cy="5149216"/>
          </a:xfrm>
          <a:prstGeom prst="rect">
            <a:avLst/>
          </a:prstGeom>
          <a:ln>
            <a:noFill/>
          </a:ln>
        </p:spPr>
      </p:pic>
      <p:sp>
        <p:nvSpPr>
          <p:cNvPr id="26" name="직사각형 25"/>
          <p:cNvSpPr/>
          <p:nvPr/>
        </p:nvSpPr>
        <p:spPr>
          <a:xfrm>
            <a:off x="358515" y="2495550"/>
            <a:ext cx="4184910" cy="876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질문 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8515" y="3463214"/>
            <a:ext cx="4184910" cy="876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질문 삭제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58515" y="4430878"/>
            <a:ext cx="4184910" cy="10936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질문 수정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58515" y="5615864"/>
            <a:ext cx="4184910" cy="10936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질문 조회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663814" y="1619250"/>
            <a:ext cx="1565535" cy="3790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수행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349738" y="4354678"/>
            <a:ext cx="3190503" cy="11698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결과 조회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349738" y="3097075"/>
            <a:ext cx="3190503" cy="11698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결과  등록 </a:t>
            </a: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서브 시스템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서브 시스템 구성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4630421" y="1587500"/>
            <a:ext cx="4902200" cy="3822700"/>
          </a:xfrm>
          <a:custGeom>
            <a:avLst/>
            <a:gdLst>
              <a:gd name="connsiteX0" fmla="*/ 12700 w 4902200"/>
              <a:gd name="connsiteY0" fmla="*/ 25400 h 3822700"/>
              <a:gd name="connsiteX1" fmla="*/ 1612900 w 4902200"/>
              <a:gd name="connsiteY1" fmla="*/ 0 h 3822700"/>
              <a:gd name="connsiteX2" fmla="*/ 1612900 w 4902200"/>
              <a:gd name="connsiteY2" fmla="*/ 1511300 h 3822700"/>
              <a:gd name="connsiteX3" fmla="*/ 4902200 w 4902200"/>
              <a:gd name="connsiteY3" fmla="*/ 1511300 h 3822700"/>
              <a:gd name="connsiteX4" fmla="*/ 4902200 w 4902200"/>
              <a:gd name="connsiteY4" fmla="*/ 2692400 h 3822700"/>
              <a:gd name="connsiteX5" fmla="*/ 1600200 w 4902200"/>
              <a:gd name="connsiteY5" fmla="*/ 2692400 h 3822700"/>
              <a:gd name="connsiteX6" fmla="*/ 1600200 w 4902200"/>
              <a:gd name="connsiteY6" fmla="*/ 3822700 h 3822700"/>
              <a:gd name="connsiteX7" fmla="*/ 0 w 4902200"/>
              <a:gd name="connsiteY7" fmla="*/ 3822700 h 3822700"/>
              <a:gd name="connsiteX8" fmla="*/ 12700 w 4902200"/>
              <a:gd name="connsiteY8" fmla="*/ 25400 h 382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2200" h="3822700">
                <a:moveTo>
                  <a:pt x="12700" y="25400"/>
                </a:moveTo>
                <a:lnTo>
                  <a:pt x="1612900" y="0"/>
                </a:lnTo>
                <a:lnTo>
                  <a:pt x="1612900" y="1511300"/>
                </a:lnTo>
                <a:lnTo>
                  <a:pt x="4902200" y="1511300"/>
                </a:lnTo>
                <a:lnTo>
                  <a:pt x="4902200" y="2692400"/>
                </a:lnTo>
                <a:lnTo>
                  <a:pt x="1600200" y="2692400"/>
                </a:lnTo>
                <a:lnTo>
                  <a:pt x="1600200" y="3822700"/>
                </a:lnTo>
                <a:lnTo>
                  <a:pt x="0" y="3822700"/>
                </a:lnTo>
                <a:cubicBezTo>
                  <a:pt x="4233" y="2556933"/>
                  <a:pt x="8467" y="1291167"/>
                  <a:pt x="12700" y="2540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수행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5214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서브 시스템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7" name="그림 3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14" y="1891703"/>
            <a:ext cx="7568427" cy="4883866"/>
          </a:xfrm>
          <a:prstGeom prst="rect">
            <a:avLst/>
          </a:prstGeom>
        </p:spPr>
      </p:pic>
      <p:sp>
        <p:nvSpPr>
          <p:cNvPr id="398" name="Rectangle 2"/>
          <p:cNvSpPr txBox="1">
            <a:spLocks noChangeArrowheads="1"/>
          </p:cNvSpPr>
          <p:nvPr/>
        </p:nvSpPr>
        <p:spPr bwMode="auto">
          <a:xfrm>
            <a:off x="381000" y="1381125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정제된 서브 시스템 구조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868197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9103</TotalTime>
  <Words>505</Words>
  <Application>Microsoft Office PowerPoint</Application>
  <PresentationFormat>A4 용지(210x297mm)</PresentationFormat>
  <Paragraphs>147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나눔고딕</vt:lpstr>
      <vt:lpstr>맑은 고딕</vt:lpstr>
      <vt:lpstr>Arial</vt:lpstr>
      <vt:lpstr>Tahoma</vt:lpstr>
      <vt:lpstr>Tw Cen MT</vt:lpstr>
      <vt:lpstr>Wingdings 3</vt:lpstr>
      <vt:lpstr>물방울</vt:lpstr>
      <vt:lpstr>교육센터 운영 관리 시스템 개발</vt:lpstr>
      <vt:lpstr>PowerPoint 프레젠테이션</vt:lpstr>
      <vt:lpstr>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1반_4조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1반_4조_독후감발표</dc:title>
  <dc:subject>맨머스미신</dc:subject>
  <dc:creator>1분반4조</dc:creator>
  <cp:lastModifiedBy>김종현</cp:lastModifiedBy>
  <cp:revision>1277</cp:revision>
  <dcterms:created xsi:type="dcterms:W3CDTF">2007-11-23T12:27:56Z</dcterms:created>
  <dcterms:modified xsi:type="dcterms:W3CDTF">2016-06-20T14:28:22Z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TC012256811033</vt:lpwstr>
  </property>
</Properties>
</file>