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84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28332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206828" y="292056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024415" y="69299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635008" y="59358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656222" y="291759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024415" y="291759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9654470" y="399888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9169273" y="4012563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조회 결과 정보</a:t>
            </a:r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4355471" y="428349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3349027" y="421769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조회할 강의평가 결과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90091">
            <a:off x="8415940" y="5211972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6696848" y="21784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7496629" y="374854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6774686" y="3813312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7714766" y="292056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5947791" y="482569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4877668" y="476187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7878364" y="535555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6819751" y="557244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178630">
            <a:off x="8065016" y="5214923"/>
            <a:ext cx="1913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sp>
        <p:nvSpPr>
          <p:cNvPr id="38" name="직사각형 37"/>
          <p:cNvSpPr/>
          <p:nvPr/>
        </p:nvSpPr>
        <p:spPr>
          <a:xfrm>
            <a:off x="4099230" y="-19098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16621" y="218231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47" name="그룹 46"/>
          <p:cNvGrpSpPr/>
          <p:nvPr/>
        </p:nvGrpSpPr>
        <p:grpSpPr>
          <a:xfrm rot="6292510">
            <a:off x="2661153" y="1143814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9636808">
            <a:off x="2331253" y="102160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38" idx="2"/>
            <a:endCxn id="41" idx="0"/>
          </p:cNvCxnSpPr>
          <p:nvPr/>
        </p:nvCxnSpPr>
        <p:spPr>
          <a:xfrm flipH="1">
            <a:off x="2095117" y="535151"/>
            <a:ext cx="2782609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2"/>
          </p:cNvCxnSpPr>
          <p:nvPr/>
        </p:nvCxnSpPr>
        <p:spPr>
          <a:xfrm>
            <a:off x="4877726" y="535151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 rot="21416685">
            <a:off x="6135886" y="947170"/>
            <a:ext cx="465295" cy="429840"/>
            <a:chOff x="5764817" y="2081712"/>
            <a:chExt cx="465295" cy="429840"/>
          </a:xfrm>
        </p:grpSpPr>
        <p:sp>
          <p:nvSpPr>
            <p:cNvPr id="71" name="타원 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>
              <a:endCxn id="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 rot="2373847">
            <a:off x="6212997" y="7401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5059936" y="69238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>
                <a:solidFill>
                  <a:sysClr val="windowText" lastClr="000000"/>
                </a:solidFill>
              </a:rPr>
              <a:t>결과 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0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Administrator</cp:lastModifiedBy>
  <cp:revision>65</cp:revision>
  <dcterms:created xsi:type="dcterms:W3CDTF">2016-05-20T08:04:41Z</dcterms:created>
  <dcterms:modified xsi:type="dcterms:W3CDTF">2016-05-24T10:54:00Z</dcterms:modified>
</cp:coreProperties>
</file>