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08" r:id="rId1"/>
  </p:sldMasterIdLst>
  <p:notesMasterIdLst>
    <p:notesMasterId r:id="rId19"/>
  </p:notesMasterIdLst>
  <p:handoutMasterIdLst>
    <p:handoutMasterId r:id="rId20"/>
  </p:handoutMasterIdLst>
  <p:sldIdLst>
    <p:sldId id="685" r:id="rId2"/>
    <p:sldId id="455" r:id="rId3"/>
    <p:sldId id="737" r:id="rId4"/>
    <p:sldId id="741" r:id="rId5"/>
    <p:sldId id="742" r:id="rId6"/>
    <p:sldId id="743" r:id="rId7"/>
    <p:sldId id="749" r:id="rId8"/>
    <p:sldId id="744" r:id="rId9"/>
    <p:sldId id="745" r:id="rId10"/>
    <p:sldId id="746" r:id="rId11"/>
    <p:sldId id="747" r:id="rId12"/>
    <p:sldId id="748" r:id="rId13"/>
    <p:sldId id="750" r:id="rId14"/>
    <p:sldId id="751" r:id="rId15"/>
    <p:sldId id="752" r:id="rId16"/>
    <p:sldId id="753" r:id="rId17"/>
    <p:sldId id="754" r:id="rId18"/>
  </p:sldIdLst>
  <p:sldSz cx="9906000" cy="6858000" type="A4"/>
  <p:notesSz cx="6858000" cy="9077325"/>
  <p:defaultTextStyle>
    <a:defPPr>
      <a:defRPr lang="en-US"/>
    </a:defPPr>
    <a:lvl1pPr algn="l" rtl="0" fontAlgn="base">
      <a:spcBef>
        <a:spcPct val="20000"/>
      </a:spcBef>
      <a:spcAft>
        <a:spcPct val="45000"/>
      </a:spcAft>
      <a:buChar char="•"/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45000"/>
      </a:spcAft>
      <a:buChar char="•"/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45000"/>
      </a:spcAft>
      <a:buChar char="•"/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45000"/>
      </a:spcAft>
      <a:buChar char="•"/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45000"/>
      </a:spcAft>
      <a:buChar char="•"/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59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hellie Tucker" initials="" lastIdx="103" clrIdx="0"/>
  <p:cmAuthor id="1" name="Gonzalo Arellano" initials="" lastIdx="36" clrIdx="1"/>
  <p:cmAuthor id="2" name="Microsoft Corporation" initials="" lastIdx="17" clrIdx="2"/>
  <p:cmAuthor id="3" name="Shelliet" initials="" lastIdx="1" clrIdx="3"/>
  <p:cmAuthor id="4" name="Nancy H" initials="" lastIdx="4" clrIdx="4"/>
  <p:cmAuthor id="5" name="Lisa" initials="" lastIdx="26" clrIdx="5"/>
  <p:cmAuthor id="6" name="a-pammi" initials="" lastIdx="20" clrIdx="6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FF99"/>
    <a:srgbClr val="FFFF66"/>
    <a:srgbClr val="000000"/>
    <a:srgbClr val="006600"/>
    <a:srgbClr val="00CC00"/>
    <a:srgbClr val="CC0000"/>
    <a:srgbClr val="FF00FF"/>
    <a:srgbClr val="FFFFCC"/>
    <a:srgbClr val="1216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43" autoAdjust="0"/>
    <p:restoredTop sz="86330" autoAdjust="0"/>
  </p:normalViewPr>
  <p:slideViewPr>
    <p:cSldViewPr snapToGrid="0">
      <p:cViewPr varScale="1">
        <p:scale>
          <a:sx n="64" d="100"/>
          <a:sy n="64" d="100"/>
        </p:scale>
        <p:origin x="1578" y="48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-313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75" d="100"/>
          <a:sy n="75" d="100"/>
        </p:scale>
        <p:origin x="-1320" y="870"/>
      </p:cViewPr>
      <p:guideLst>
        <p:guide orient="horz" pos="2859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1800" cy="453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spcAft>
                <a:spcPct val="0"/>
              </a:spcAft>
              <a:buFontTx/>
              <a:buNone/>
              <a:defRPr sz="1200"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1"/>
            <a:ext cx="2971800" cy="453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buFontTx/>
              <a:buNone/>
              <a:defRPr sz="1200"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21884"/>
            <a:ext cx="2971800" cy="453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spcAft>
                <a:spcPct val="0"/>
              </a:spcAft>
              <a:buFontTx/>
              <a:buNone/>
              <a:defRPr sz="1200">
                <a:latin typeface="Arial" charset="0"/>
              </a:defRPr>
            </a:lvl1pPr>
          </a:lstStyle>
          <a:p>
            <a:r>
              <a:rPr lang="en-US" dirty="0"/>
              <a:t>(C) 2015, Quality Partners™</a:t>
            </a:r>
          </a:p>
        </p:txBody>
      </p:sp>
      <p:sp>
        <p:nvSpPr>
          <p:cNvPr id="389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21884"/>
            <a:ext cx="2971800" cy="453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buFontTx/>
              <a:buNone/>
              <a:defRPr sz="1200">
                <a:latin typeface="Arial" charset="0"/>
              </a:defRPr>
            </a:lvl1pPr>
          </a:lstStyle>
          <a:p>
            <a:fld id="{5EEB39D7-7531-4E83-92F1-90594BE2CD79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627015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1800" cy="453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spcAft>
                <a:spcPct val="0"/>
              </a:spcAft>
              <a:buFontTx/>
              <a:buNone/>
              <a:defRPr sz="1200"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1"/>
            <a:ext cx="2971800" cy="453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buFontTx/>
              <a:buNone/>
              <a:defRPr sz="1200"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440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71550" y="681038"/>
            <a:ext cx="4914900" cy="3403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40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11730"/>
            <a:ext cx="5486400" cy="4084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40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21884"/>
            <a:ext cx="2971800" cy="453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spcAft>
                <a:spcPct val="0"/>
              </a:spcAft>
              <a:buFontTx/>
              <a:buNone/>
              <a:defRPr sz="1200">
                <a:latin typeface="Arial" charset="0"/>
              </a:defRPr>
            </a:lvl1pPr>
          </a:lstStyle>
          <a:p>
            <a:r>
              <a:rPr lang="en-US" dirty="0"/>
              <a:t>(C) 2015, Quality Partners™</a:t>
            </a:r>
          </a:p>
        </p:txBody>
      </p:sp>
      <p:sp>
        <p:nvSpPr>
          <p:cNvPr id="440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21884"/>
            <a:ext cx="2971800" cy="453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buFontTx/>
              <a:buNone/>
              <a:defRPr sz="1200">
                <a:latin typeface="Arial" charset="0"/>
              </a:defRPr>
            </a:lvl1pPr>
          </a:lstStyle>
          <a:p>
            <a:fld id="{5CFEF4BD-9F03-48F3-AF82-04B8417AB676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947696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4D4E97-8781-4CCF-B620-42E64E40BACB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518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71550" y="681038"/>
            <a:ext cx="4914900" cy="3403600"/>
          </a:xfrm>
          <a:ln/>
        </p:spPr>
      </p:sp>
      <p:sp>
        <p:nvSpPr>
          <p:cNvPr id="518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(C) 2015, Quality Partners™</a:t>
            </a:r>
          </a:p>
        </p:txBody>
      </p:sp>
    </p:spTree>
    <p:extLst>
      <p:ext uri="{BB962C8B-B14F-4D97-AF65-F5344CB8AC3E}">
        <p14:creationId xmlns:p14="http://schemas.microsoft.com/office/powerpoint/2010/main" val="1997431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69BF38-E062-443E-A178-62CF28831FA3}" type="slidenum">
              <a:rPr lang="en-US"/>
              <a:pPr/>
              <a:t>10</a:t>
            </a:fld>
            <a:endParaRPr lang="en-US" dirty="0"/>
          </a:p>
        </p:txBody>
      </p:sp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71550" y="681038"/>
            <a:ext cx="4914900" cy="3403600"/>
          </a:xfrm>
          <a:ln/>
        </p:spPr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ct val="75000"/>
              </a:spcAft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(C) 2015, Quality Partners™</a:t>
            </a:r>
          </a:p>
        </p:txBody>
      </p:sp>
    </p:spTree>
    <p:extLst>
      <p:ext uri="{BB962C8B-B14F-4D97-AF65-F5344CB8AC3E}">
        <p14:creationId xmlns:p14="http://schemas.microsoft.com/office/powerpoint/2010/main" val="14312057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69BF38-E062-443E-A178-62CF28831FA3}" type="slidenum">
              <a:rPr lang="en-US"/>
              <a:pPr/>
              <a:t>11</a:t>
            </a:fld>
            <a:endParaRPr lang="en-US" dirty="0"/>
          </a:p>
        </p:txBody>
      </p:sp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71550" y="681038"/>
            <a:ext cx="4914900" cy="3403600"/>
          </a:xfrm>
          <a:ln/>
        </p:spPr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ct val="75000"/>
              </a:spcAft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(C) 2015, Quality Partners™</a:t>
            </a:r>
          </a:p>
        </p:txBody>
      </p:sp>
    </p:spTree>
    <p:extLst>
      <p:ext uri="{BB962C8B-B14F-4D97-AF65-F5344CB8AC3E}">
        <p14:creationId xmlns:p14="http://schemas.microsoft.com/office/powerpoint/2010/main" val="11548123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69BF38-E062-443E-A178-62CF28831FA3}" type="slidenum">
              <a:rPr lang="en-US"/>
              <a:pPr/>
              <a:t>12</a:t>
            </a:fld>
            <a:endParaRPr lang="en-US" dirty="0"/>
          </a:p>
        </p:txBody>
      </p:sp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71550" y="681038"/>
            <a:ext cx="4914900" cy="3403600"/>
          </a:xfrm>
          <a:ln/>
        </p:spPr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ct val="75000"/>
              </a:spcAft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(C) 2015, Quality Partners™</a:t>
            </a:r>
          </a:p>
        </p:txBody>
      </p:sp>
    </p:spTree>
    <p:extLst>
      <p:ext uri="{BB962C8B-B14F-4D97-AF65-F5344CB8AC3E}">
        <p14:creationId xmlns:p14="http://schemas.microsoft.com/office/powerpoint/2010/main" val="10439517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69BF38-E062-443E-A178-62CF28831FA3}" type="slidenum">
              <a:rPr lang="en-US"/>
              <a:pPr/>
              <a:t>13</a:t>
            </a:fld>
            <a:endParaRPr lang="en-US" dirty="0"/>
          </a:p>
        </p:txBody>
      </p:sp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71550" y="681038"/>
            <a:ext cx="4914900" cy="3403600"/>
          </a:xfrm>
          <a:ln/>
        </p:spPr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ct val="75000"/>
              </a:spcAft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(C) 2015, Quality Partners™</a:t>
            </a:r>
          </a:p>
        </p:txBody>
      </p:sp>
    </p:spTree>
    <p:extLst>
      <p:ext uri="{BB962C8B-B14F-4D97-AF65-F5344CB8AC3E}">
        <p14:creationId xmlns:p14="http://schemas.microsoft.com/office/powerpoint/2010/main" val="17185788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69BF38-E062-443E-A178-62CF28831FA3}" type="slidenum">
              <a:rPr lang="en-US"/>
              <a:pPr/>
              <a:t>14</a:t>
            </a:fld>
            <a:endParaRPr lang="en-US" dirty="0"/>
          </a:p>
        </p:txBody>
      </p:sp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71550" y="681038"/>
            <a:ext cx="4914900" cy="3403600"/>
          </a:xfrm>
          <a:ln/>
        </p:spPr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ct val="75000"/>
              </a:spcAft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(C) 2015, Quality Partners™</a:t>
            </a:r>
          </a:p>
        </p:txBody>
      </p:sp>
    </p:spTree>
    <p:extLst>
      <p:ext uri="{BB962C8B-B14F-4D97-AF65-F5344CB8AC3E}">
        <p14:creationId xmlns:p14="http://schemas.microsoft.com/office/powerpoint/2010/main" val="18587338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69BF38-E062-443E-A178-62CF28831FA3}" type="slidenum">
              <a:rPr lang="en-US"/>
              <a:pPr/>
              <a:t>15</a:t>
            </a:fld>
            <a:endParaRPr lang="en-US" dirty="0"/>
          </a:p>
        </p:txBody>
      </p:sp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71550" y="681038"/>
            <a:ext cx="4914900" cy="3403600"/>
          </a:xfrm>
          <a:ln/>
        </p:spPr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ct val="75000"/>
              </a:spcAft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(C) 2015, Quality Partners™</a:t>
            </a:r>
          </a:p>
        </p:txBody>
      </p:sp>
    </p:spTree>
    <p:extLst>
      <p:ext uri="{BB962C8B-B14F-4D97-AF65-F5344CB8AC3E}">
        <p14:creationId xmlns:p14="http://schemas.microsoft.com/office/powerpoint/2010/main" val="35337317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69BF38-E062-443E-A178-62CF28831FA3}" type="slidenum">
              <a:rPr lang="en-US"/>
              <a:pPr/>
              <a:t>16</a:t>
            </a:fld>
            <a:endParaRPr lang="en-US" dirty="0"/>
          </a:p>
        </p:txBody>
      </p:sp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71550" y="681038"/>
            <a:ext cx="4914900" cy="3403600"/>
          </a:xfrm>
          <a:ln/>
        </p:spPr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ct val="75000"/>
              </a:spcAft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(C) 2015, Quality Partners™</a:t>
            </a:r>
          </a:p>
        </p:txBody>
      </p:sp>
    </p:spTree>
    <p:extLst>
      <p:ext uri="{BB962C8B-B14F-4D97-AF65-F5344CB8AC3E}">
        <p14:creationId xmlns:p14="http://schemas.microsoft.com/office/powerpoint/2010/main" val="4945890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69BF38-E062-443E-A178-62CF28831FA3}" type="slidenum">
              <a:rPr lang="en-US"/>
              <a:pPr/>
              <a:t>17</a:t>
            </a:fld>
            <a:endParaRPr lang="en-US" dirty="0"/>
          </a:p>
        </p:txBody>
      </p:sp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71550" y="681038"/>
            <a:ext cx="4914900" cy="3403600"/>
          </a:xfrm>
          <a:ln/>
        </p:spPr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ct val="75000"/>
              </a:spcAft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(C) 2015, Quality Partners™</a:t>
            </a:r>
          </a:p>
        </p:txBody>
      </p:sp>
    </p:spTree>
    <p:extLst>
      <p:ext uri="{BB962C8B-B14F-4D97-AF65-F5344CB8AC3E}">
        <p14:creationId xmlns:p14="http://schemas.microsoft.com/office/powerpoint/2010/main" val="7502648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535C381-F436-4280-B944-52291267073C}" type="slidenum">
              <a:rPr lang="en-US"/>
              <a:pPr/>
              <a:t>2</a:t>
            </a:fld>
            <a:endParaRPr lang="en-US" dirty="0"/>
          </a:p>
        </p:txBody>
      </p:sp>
      <p:sp>
        <p:nvSpPr>
          <p:cNvPr id="521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71550" y="681038"/>
            <a:ext cx="4914900" cy="3403600"/>
          </a:xfrm>
          <a:ln/>
        </p:spPr>
      </p:sp>
      <p:sp>
        <p:nvSpPr>
          <p:cNvPr id="521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(C) 2015, Quality Partners™</a:t>
            </a:r>
          </a:p>
        </p:txBody>
      </p:sp>
    </p:spTree>
    <p:extLst>
      <p:ext uri="{BB962C8B-B14F-4D97-AF65-F5344CB8AC3E}">
        <p14:creationId xmlns:p14="http://schemas.microsoft.com/office/powerpoint/2010/main" val="42468537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69BF38-E062-443E-A178-62CF28831FA3}" type="slidenum">
              <a:rPr lang="en-US"/>
              <a:pPr/>
              <a:t>3</a:t>
            </a:fld>
            <a:endParaRPr lang="en-US" dirty="0"/>
          </a:p>
        </p:txBody>
      </p:sp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71550" y="681038"/>
            <a:ext cx="4914900" cy="3403600"/>
          </a:xfrm>
          <a:ln/>
        </p:spPr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ct val="75000"/>
              </a:spcAft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(C) 2015, Quality Partners™</a:t>
            </a:r>
          </a:p>
        </p:txBody>
      </p:sp>
    </p:spTree>
    <p:extLst>
      <p:ext uri="{BB962C8B-B14F-4D97-AF65-F5344CB8AC3E}">
        <p14:creationId xmlns:p14="http://schemas.microsoft.com/office/powerpoint/2010/main" val="12772407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69BF38-E062-443E-A178-62CF28831FA3}" type="slidenum">
              <a:rPr lang="en-US"/>
              <a:pPr/>
              <a:t>4</a:t>
            </a:fld>
            <a:endParaRPr lang="en-US" dirty="0"/>
          </a:p>
        </p:txBody>
      </p:sp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71550" y="681038"/>
            <a:ext cx="4914900" cy="3403600"/>
          </a:xfrm>
          <a:ln/>
        </p:spPr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ct val="75000"/>
              </a:spcAft>
            </a:pPr>
            <a:endParaRPr lang="en-US" altLang="ko-KR" baseline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(C) 2015, Quality Partners™</a:t>
            </a:r>
          </a:p>
        </p:txBody>
      </p:sp>
    </p:spTree>
    <p:extLst>
      <p:ext uri="{BB962C8B-B14F-4D97-AF65-F5344CB8AC3E}">
        <p14:creationId xmlns:p14="http://schemas.microsoft.com/office/powerpoint/2010/main" val="14201148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69BF38-E062-443E-A178-62CF28831FA3}" type="slidenum">
              <a:rPr lang="en-US"/>
              <a:pPr/>
              <a:t>5</a:t>
            </a:fld>
            <a:endParaRPr lang="en-US" dirty="0"/>
          </a:p>
        </p:txBody>
      </p:sp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71550" y="681038"/>
            <a:ext cx="4914900" cy="3403600"/>
          </a:xfrm>
          <a:ln/>
        </p:spPr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ct val="75000"/>
              </a:spcAft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(C) 2015, Quality Partners™</a:t>
            </a:r>
          </a:p>
        </p:txBody>
      </p:sp>
    </p:spTree>
    <p:extLst>
      <p:ext uri="{BB962C8B-B14F-4D97-AF65-F5344CB8AC3E}">
        <p14:creationId xmlns:p14="http://schemas.microsoft.com/office/powerpoint/2010/main" val="22712225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69BF38-E062-443E-A178-62CF28831FA3}" type="slidenum">
              <a:rPr lang="en-US"/>
              <a:pPr/>
              <a:t>6</a:t>
            </a:fld>
            <a:endParaRPr lang="en-US" dirty="0"/>
          </a:p>
        </p:txBody>
      </p:sp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71550" y="681038"/>
            <a:ext cx="4914900" cy="3403600"/>
          </a:xfrm>
          <a:ln/>
        </p:spPr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ct val="75000"/>
              </a:spcAft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(C) 2015, Quality Partners™</a:t>
            </a:r>
          </a:p>
        </p:txBody>
      </p:sp>
    </p:spTree>
    <p:extLst>
      <p:ext uri="{BB962C8B-B14F-4D97-AF65-F5344CB8AC3E}">
        <p14:creationId xmlns:p14="http://schemas.microsoft.com/office/powerpoint/2010/main" val="38245494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69BF38-E062-443E-A178-62CF28831FA3}" type="slidenum">
              <a:rPr lang="en-US"/>
              <a:pPr/>
              <a:t>7</a:t>
            </a:fld>
            <a:endParaRPr lang="en-US" dirty="0"/>
          </a:p>
        </p:txBody>
      </p:sp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71550" y="681038"/>
            <a:ext cx="4914900" cy="3403600"/>
          </a:xfrm>
          <a:ln/>
        </p:spPr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ct val="75000"/>
              </a:spcAft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(C) 2015, Quality Partners™</a:t>
            </a:r>
          </a:p>
        </p:txBody>
      </p:sp>
    </p:spTree>
    <p:extLst>
      <p:ext uri="{BB962C8B-B14F-4D97-AF65-F5344CB8AC3E}">
        <p14:creationId xmlns:p14="http://schemas.microsoft.com/office/powerpoint/2010/main" val="15123885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69BF38-E062-443E-A178-62CF28831FA3}" type="slidenum">
              <a:rPr lang="en-US"/>
              <a:pPr/>
              <a:t>8</a:t>
            </a:fld>
            <a:endParaRPr lang="en-US" dirty="0"/>
          </a:p>
        </p:txBody>
      </p:sp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71550" y="681038"/>
            <a:ext cx="4914900" cy="3403600"/>
          </a:xfrm>
          <a:ln/>
        </p:spPr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ct val="75000"/>
              </a:spcAft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(C) 2015, Quality Partners™</a:t>
            </a:r>
          </a:p>
        </p:txBody>
      </p:sp>
    </p:spTree>
    <p:extLst>
      <p:ext uri="{BB962C8B-B14F-4D97-AF65-F5344CB8AC3E}">
        <p14:creationId xmlns:p14="http://schemas.microsoft.com/office/powerpoint/2010/main" val="5146444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69BF38-E062-443E-A178-62CF28831FA3}" type="slidenum">
              <a:rPr lang="en-US"/>
              <a:pPr/>
              <a:t>9</a:t>
            </a:fld>
            <a:endParaRPr lang="en-US" dirty="0"/>
          </a:p>
        </p:txBody>
      </p:sp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71550" y="681038"/>
            <a:ext cx="4914900" cy="3403600"/>
          </a:xfrm>
          <a:ln/>
        </p:spPr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ct val="75000"/>
              </a:spcAft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(C) 2015, Quality Partners™</a:t>
            </a:r>
          </a:p>
        </p:txBody>
      </p:sp>
    </p:spTree>
    <p:extLst>
      <p:ext uri="{BB962C8B-B14F-4D97-AF65-F5344CB8AC3E}">
        <p14:creationId xmlns:p14="http://schemas.microsoft.com/office/powerpoint/2010/main" val="5581817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2697" y="1300787"/>
            <a:ext cx="706060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2697" y="3886202"/>
            <a:ext cx="706060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6/21/2016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1FB43-EC45-4F2B-A077-E2E9432EB37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563514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2458" y="4289374"/>
            <a:ext cx="8421101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62605" y="698261"/>
            <a:ext cx="7980807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2443" y="5108728"/>
            <a:ext cx="8421117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6/21/2016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1FB43-EC45-4F2B-A077-E2E9432EB37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194211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2443" y="609601"/>
            <a:ext cx="8421117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2443" y="4204821"/>
            <a:ext cx="8421117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6/21/2016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1FB43-EC45-4F2B-A077-E2E9432EB37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826338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5047" y="872589"/>
            <a:ext cx="7558486" cy="272991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98024" y="3610032"/>
            <a:ext cx="7111243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2443" y="4372798"/>
            <a:ext cx="8421117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6/21/2016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1FB43-EC45-4F2B-A077-E2E9432EB37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99095" y="887859"/>
            <a:ext cx="592462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504308" y="3120015"/>
            <a:ext cx="599778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41568387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2443" y="2138723"/>
            <a:ext cx="8421117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2443" y="4662335"/>
            <a:ext cx="8421117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6/21/2016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1FB43-EC45-4F2B-A077-E2E9432EB37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742559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742443" y="609600"/>
            <a:ext cx="8421117" cy="1605094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742442" y="2367093"/>
            <a:ext cx="268041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742442" y="2943357"/>
            <a:ext cx="268041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17567" y="2367093"/>
            <a:ext cx="267436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608597" y="2943357"/>
            <a:ext cx="2683972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478305" y="2367093"/>
            <a:ext cx="2685254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6478305" y="2943357"/>
            <a:ext cx="2685254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6/21/2016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1FB43-EC45-4F2B-A077-E2E9432EB37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658300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742443" y="610772"/>
            <a:ext cx="8421117" cy="160392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742442" y="4204820"/>
            <a:ext cx="267833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742442" y="2367093"/>
            <a:ext cx="2678333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742442" y="4781082"/>
            <a:ext cx="2678333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09742" y="4204820"/>
            <a:ext cx="268273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608595" y="2367093"/>
            <a:ext cx="2683974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608595" y="4781082"/>
            <a:ext cx="2683974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478306" y="4204820"/>
            <a:ext cx="2681804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478305" y="2367093"/>
            <a:ext cx="2685254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6478203" y="4781080"/>
            <a:ext cx="2685356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6/21/2016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1FB43-EC45-4F2B-A077-E2E9432EB37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954942"/>
      </p:ext>
    </p:extLst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742443" y="2367095"/>
            <a:ext cx="8421117" cy="342410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1FB43-EC45-4F2B-A077-E2E9432EB37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840557"/>
      </p:ext>
    </p:extLst>
  </p:cSld>
  <p:clrMapOvr>
    <a:masterClrMapping/>
  </p:clrMapOvr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609603"/>
            <a:ext cx="2074578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742443" y="609603"/>
            <a:ext cx="6222713" cy="518159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1FB43-EC45-4F2B-A077-E2E9432EB37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822510"/>
      </p:ext>
    </p:extLst>
  </p:cSld>
  <p:clrMapOvr>
    <a:masterClrMapping/>
  </p:clrMapOvr>
  <p:hf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085" y="76200"/>
            <a:ext cx="89154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0076" y="914400"/>
            <a:ext cx="4483496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28672" y="914400"/>
            <a:ext cx="4485217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200775"/>
            <a:ext cx="23114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200775"/>
            <a:ext cx="31369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200775"/>
            <a:ext cx="2311400" cy="476250"/>
          </a:xfrm>
        </p:spPr>
        <p:txBody>
          <a:bodyPr/>
          <a:lstStyle>
            <a:lvl1pPr>
              <a:defRPr/>
            </a:lvl1pPr>
          </a:lstStyle>
          <a:p>
            <a:fld id="{B81DC0F8-5190-4EA8-97AC-3650AEE6827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485654"/>
      </p:ext>
    </p:extLst>
  </p:cSld>
  <p:clrMapOvr>
    <a:masterClrMapping/>
  </p:clrMapOvr>
  <p:transition spd="med"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742441" y="2367094"/>
            <a:ext cx="8420609" cy="342410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1FB43-EC45-4F2B-A077-E2E9432EB37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786091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2442" y="828565"/>
            <a:ext cx="8410799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42" y="3657459"/>
            <a:ext cx="8410799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1FB43-EC45-4F2B-A077-E2E9432EB37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200903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742443" y="618519"/>
            <a:ext cx="8421116" cy="159617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742441" y="2367094"/>
            <a:ext cx="4148647" cy="342410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014912" y="2367094"/>
            <a:ext cx="4148138" cy="342410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1FB43-EC45-4F2B-A077-E2E9432EB37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569397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742443" y="618519"/>
            <a:ext cx="8421116" cy="159617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1392" y="2371018"/>
            <a:ext cx="3959698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742442" y="3051014"/>
            <a:ext cx="4148647" cy="274018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97094" y="2371018"/>
            <a:ext cx="3966466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014913" y="3051014"/>
            <a:ext cx="4148139" cy="274018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6/21/2016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1FB43-EC45-4F2B-A077-E2E9432EB37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261764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6/21/2016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1FB43-EC45-4F2B-A077-E2E9432EB37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662642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6/21/2016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1FB43-EC45-4F2B-A077-E2E9432EB37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090408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2442" y="609600"/>
            <a:ext cx="3197747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4125926" y="609602"/>
            <a:ext cx="5037632" cy="518159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2442" y="2632852"/>
            <a:ext cx="3197748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1FB43-EC45-4F2B-A077-E2E9432EB37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842013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2443" y="609600"/>
            <a:ext cx="4473753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21293" y="609601"/>
            <a:ext cx="3256339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2458" y="2632854"/>
            <a:ext cx="4473738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D058F-B960-4439-B370-43D89816EE05}" type="datetimeFigureOut">
              <a:rPr lang="en-US" smtClean="0"/>
              <a:t>6/21/2016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1FB43-EC45-4F2B-A077-E2E9432EB37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652126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906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43" y="618519"/>
            <a:ext cx="8421116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43" y="2367095"/>
            <a:ext cx="8421117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38974" y="5883277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6/21/2016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2443" y="5883277"/>
            <a:ext cx="54217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2636" y="5883277"/>
            <a:ext cx="6209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E61FB43-EC45-4F2B-A077-E2E9432EB37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749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9" r:id="rId1"/>
    <p:sldLayoutId id="2147484010" r:id="rId2"/>
    <p:sldLayoutId id="2147484011" r:id="rId3"/>
    <p:sldLayoutId id="2147484012" r:id="rId4"/>
    <p:sldLayoutId id="2147484013" r:id="rId5"/>
    <p:sldLayoutId id="2147484014" r:id="rId6"/>
    <p:sldLayoutId id="2147484015" r:id="rId7"/>
    <p:sldLayoutId id="2147484016" r:id="rId8"/>
    <p:sldLayoutId id="2147484017" r:id="rId9"/>
    <p:sldLayoutId id="2147484018" r:id="rId10"/>
    <p:sldLayoutId id="2147484019" r:id="rId11"/>
    <p:sldLayoutId id="2147484020" r:id="rId12"/>
    <p:sldLayoutId id="2147484021" r:id="rId13"/>
    <p:sldLayoutId id="2147484022" r:id="rId14"/>
    <p:sldLayoutId id="2147484023" r:id="rId15"/>
    <p:sldLayoutId id="2147484024" r:id="rId16"/>
    <p:sldLayoutId id="2147484025" r:id="rId17"/>
    <p:sldLayoutId id="2147484026" r:id="rId18"/>
  </p:sldLayoutIdLst>
  <p:transition spd="med">
    <p:wipe dir="d"/>
  </p:transition>
  <p:hf hdr="0" dt="0"/>
  <p:txStyles>
    <p:titleStyle>
      <a:lvl1pPr algn="ctr" defTabSz="914400" rtl="0" eaLnBrk="1" latinLnBrk="1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16154" y="1480302"/>
            <a:ext cx="7705518" cy="2743213"/>
          </a:xfrm>
        </p:spPr>
        <p:txBody>
          <a:bodyPr anchor="ctr">
            <a:noAutofit/>
          </a:bodyPr>
          <a:lstStyle/>
          <a:p>
            <a:pPr algn="l"/>
            <a:r>
              <a:rPr lang="ko-KR" altLang="en-US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구현</a:t>
            </a:r>
            <a:endParaRPr lang="en-US" sz="4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1916154" y="4223515"/>
            <a:ext cx="7555699" cy="1481249"/>
          </a:xfrm>
          <a:prstGeom prst="rect">
            <a:avLst/>
          </a:prstGeom>
        </p:spPr>
        <p:txBody>
          <a:bodyPr vert="horz" lIns="45720" rIns="45720">
            <a:noAutofit/>
          </a:bodyPr>
          <a:lstStyle>
            <a:lvl1pPr marL="0" marR="64008" indent="0" algn="r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defRPr kumimoji="0" sz="2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None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None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l"/>
            <a:r>
              <a:rPr lang="ko-KR" altLang="en-US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 발표자</a:t>
            </a:r>
            <a:r>
              <a:rPr lang="en-US" altLang="ko-KR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en-US" altLang="ko-KR" sz="3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11 </a:t>
            </a:r>
            <a:r>
              <a:rPr lang="ko-KR" altLang="en-US" sz="3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방지훈</a:t>
            </a:r>
            <a:endParaRPr lang="en-US" altLang="ko-KR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288" y="410675"/>
            <a:ext cx="2590800" cy="800100"/>
          </a:xfrm>
          <a:prstGeom prst="rect">
            <a:avLst/>
          </a:prstGeom>
        </p:spPr>
      </p:pic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776288" y="1480302"/>
            <a:ext cx="955840" cy="422446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39121677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95741" y="6780324"/>
            <a:ext cx="2311400" cy="476250"/>
          </a:xfrm>
        </p:spPr>
        <p:txBody>
          <a:bodyPr/>
          <a:lstStyle/>
          <a:p>
            <a:fld id="{B81DC0F8-5190-4EA8-97AC-3650AEE68275}" type="slidenum">
              <a:rPr 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10</a:t>
            </a:fld>
            <a:endParaRPr 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381000" y="7027"/>
            <a:ext cx="9144000" cy="1522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3600" b="1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구현 결과</a:t>
            </a:r>
            <a:endParaRPr lang="en-US" altLang="ko-KR" sz="3600" b="1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2800" b="1" kern="0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프로그램 화면</a:t>
            </a:r>
            <a:endParaRPr lang="en-US" altLang="ko-KR" sz="2800" b="1" kern="0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1000" y="1329698"/>
            <a:ext cx="63391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ko-KR" altLang="en-US" sz="2000" b="1" dirty="0" smtClean="0">
                <a:latin typeface="+mj-ea"/>
                <a:ea typeface="+mj-ea"/>
              </a:rPr>
              <a:t>강의평가 질문 조회 권한 확인 </a:t>
            </a:r>
            <a:r>
              <a:rPr lang="en-US" altLang="ko-KR" sz="2000" b="1" dirty="0" smtClean="0">
                <a:latin typeface="+mj-ea"/>
                <a:ea typeface="+mj-ea"/>
              </a:rPr>
              <a:t>– </a:t>
            </a:r>
            <a:r>
              <a:rPr lang="ko-KR" altLang="en-US" sz="2000" b="1" dirty="0" smtClean="0">
                <a:latin typeface="+mj-ea"/>
                <a:ea typeface="+mj-ea"/>
              </a:rPr>
              <a:t>성공</a:t>
            </a:r>
            <a:r>
              <a:rPr lang="en-US" altLang="ko-KR" sz="2000" b="1" dirty="0" smtClean="0">
                <a:latin typeface="+mj-ea"/>
                <a:ea typeface="+mj-ea"/>
              </a:rPr>
              <a:t> </a:t>
            </a:r>
            <a:endParaRPr lang="ko-KR" altLang="en-US" sz="2000" b="1" dirty="0">
              <a:latin typeface="+mj-ea"/>
              <a:ea typeface="+mj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57" y="1690979"/>
            <a:ext cx="8545286" cy="5089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994790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95741" y="6780324"/>
            <a:ext cx="2311400" cy="476250"/>
          </a:xfrm>
        </p:spPr>
        <p:txBody>
          <a:bodyPr/>
          <a:lstStyle/>
          <a:p>
            <a:fld id="{B81DC0F8-5190-4EA8-97AC-3650AEE68275}" type="slidenum">
              <a:rPr 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11</a:t>
            </a:fld>
            <a:endParaRPr 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381000" y="7027"/>
            <a:ext cx="9144000" cy="1522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3600" b="1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구현 결과</a:t>
            </a:r>
            <a:endParaRPr lang="en-US" altLang="ko-KR" sz="3600" b="1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2800" b="1" kern="0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프로그램 화면</a:t>
            </a:r>
            <a:endParaRPr lang="en-US" altLang="ko-KR" sz="2800" b="1" kern="0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1000" y="1329698"/>
            <a:ext cx="63391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ko-KR" altLang="en-US" sz="2000" b="1" dirty="0" smtClean="0">
                <a:latin typeface="+mj-ea"/>
                <a:ea typeface="+mj-ea"/>
              </a:rPr>
              <a:t>강의평가 질문 조회 권한 확인 </a:t>
            </a:r>
            <a:r>
              <a:rPr lang="en-US" altLang="ko-KR" sz="2000" b="1" dirty="0" smtClean="0">
                <a:latin typeface="+mj-ea"/>
                <a:ea typeface="+mj-ea"/>
              </a:rPr>
              <a:t>– </a:t>
            </a:r>
            <a:r>
              <a:rPr lang="ko-KR" altLang="en-US" sz="2000" b="1" dirty="0" smtClean="0">
                <a:latin typeface="+mj-ea"/>
                <a:ea typeface="+mj-ea"/>
              </a:rPr>
              <a:t>실패</a:t>
            </a:r>
            <a:r>
              <a:rPr lang="en-US" altLang="ko-KR" sz="2000" b="1" dirty="0" smtClean="0">
                <a:latin typeface="+mj-ea"/>
                <a:ea typeface="+mj-ea"/>
              </a:rPr>
              <a:t> </a:t>
            </a:r>
            <a:endParaRPr lang="ko-KR" altLang="en-US" sz="2000" b="1" dirty="0">
              <a:latin typeface="+mj-ea"/>
              <a:ea typeface="+mj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585" y="1729808"/>
            <a:ext cx="8588829" cy="5044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270424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95741" y="6780324"/>
            <a:ext cx="2311400" cy="476250"/>
          </a:xfrm>
        </p:spPr>
        <p:txBody>
          <a:bodyPr/>
          <a:lstStyle/>
          <a:p>
            <a:fld id="{B81DC0F8-5190-4EA8-97AC-3650AEE68275}" type="slidenum">
              <a:rPr 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12</a:t>
            </a:fld>
            <a:endParaRPr 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381000" y="7027"/>
            <a:ext cx="9144000" cy="1522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3600" b="1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구현 결과</a:t>
            </a:r>
            <a:endParaRPr lang="en-US" altLang="ko-KR" sz="3600" b="1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2800" b="1" kern="0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프로그램 화면</a:t>
            </a:r>
            <a:endParaRPr lang="en-US" altLang="ko-KR" sz="2800" b="1" kern="0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1000" y="1329698"/>
            <a:ext cx="63391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ko-KR" altLang="en-US" sz="2000" b="1" dirty="0" smtClean="0">
                <a:latin typeface="+mj-ea"/>
                <a:ea typeface="+mj-ea"/>
              </a:rPr>
              <a:t>강의평가 질문 조회 결과 출력</a:t>
            </a:r>
            <a:r>
              <a:rPr lang="en-US" altLang="ko-KR" sz="2000" b="1" dirty="0" smtClean="0">
                <a:latin typeface="+mj-ea"/>
                <a:ea typeface="+mj-ea"/>
              </a:rPr>
              <a:t> </a:t>
            </a:r>
            <a:endParaRPr lang="ko-KR" altLang="en-US" sz="2000" b="1" dirty="0">
              <a:latin typeface="+mj-ea"/>
              <a:ea typeface="+mj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67" y="1729808"/>
            <a:ext cx="8292691" cy="4925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95756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95741" y="6780324"/>
            <a:ext cx="2311400" cy="476250"/>
          </a:xfrm>
        </p:spPr>
        <p:txBody>
          <a:bodyPr/>
          <a:lstStyle/>
          <a:p>
            <a:fld id="{B81DC0F8-5190-4EA8-97AC-3650AEE68275}" type="slidenum">
              <a:rPr 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13</a:t>
            </a:fld>
            <a:endParaRPr 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381000" y="7027"/>
            <a:ext cx="9144000" cy="1522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3600" b="1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구현 결과</a:t>
            </a:r>
            <a:endParaRPr lang="en-US" altLang="ko-KR" sz="3600" b="1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2800" b="1" kern="0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소스 코드</a:t>
            </a:r>
            <a:endParaRPr lang="en-US" altLang="ko-KR" sz="2800" b="1" kern="0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3013896"/>
              </p:ext>
            </p:extLst>
          </p:nvPr>
        </p:nvGraphicFramePr>
        <p:xfrm>
          <a:off x="459382" y="1386988"/>
          <a:ext cx="4401952" cy="5277448"/>
        </p:xfrm>
        <a:graphic>
          <a:graphicData uri="http://schemas.openxmlformats.org/drawingml/2006/table">
            <a:tbl>
              <a:tblPr/>
              <a:tblGrid>
                <a:gridCol w="733644"/>
                <a:gridCol w="733644"/>
                <a:gridCol w="733644"/>
                <a:gridCol w="733644"/>
                <a:gridCol w="733644"/>
                <a:gridCol w="733732"/>
              </a:tblGrid>
              <a:tr h="27153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프로그램명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</a:txBody>
                  <a:tcPr marL="10639" marR="10639" marT="2941" marB="294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MD4218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</a:txBody>
                  <a:tcPr marL="10639" marR="10639" marT="2941" marB="294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소스코드</a:t>
                      </a: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</a:txBody>
                  <a:tcPr marL="10639" marR="10639" marT="2941" marB="294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SC4218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</a:txBody>
                  <a:tcPr marL="10639" marR="10639" marT="2941" marB="294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담당자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</a:txBody>
                  <a:tcPr marL="10639" marR="10639" marT="2941" marB="294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이도예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</a:txBody>
                  <a:tcPr marL="10639" marR="10639" marT="2941" marB="294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05916">
                <a:tc gridSpan="6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//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검색정보를 받아옴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String </a:t>
                      </a: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questionCode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= </a:t>
                      </a: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request.getParameter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("</a:t>
                      </a: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questionCode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");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String </a:t>
                      </a: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evalTarget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= </a:t>
                      </a: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request.getParameter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("</a:t>
                      </a: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evalTarget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");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String date1 = </a:t>
                      </a: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request.getParameter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("</a:t>
                      </a: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expirationDateStart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");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String date2 = </a:t>
                      </a: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request.getParameter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("</a:t>
                      </a: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expirationDateEnd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");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String </a:t>
                      </a: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questionInfo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= </a:t>
                      </a: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request.getParameter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("</a:t>
                      </a: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questionInfo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");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String </a:t>
                      </a: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exampleInfo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= </a:t>
                      </a: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request.getParameter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("</a:t>
                      </a: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exampleInfo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");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//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변수 초기화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String inputSum1 = "NULL";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ResultSet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rs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= null;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//DB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접속 및 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조회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try{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//DB 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접속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Class.forName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("</a:t>
                      </a:r>
                      <a:r>
                        <a:rPr lang="en-US" altLang="ko-KR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com.mysql.jdbc.Driver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");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String </a:t>
                      </a:r>
                      <a:r>
                        <a:rPr lang="en-US" altLang="ko-KR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url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= "</a:t>
                      </a:r>
                      <a:r>
                        <a:rPr lang="en-US" altLang="ko-KR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jdbc:mysql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://kumoh.info:3306/</a:t>
                      </a:r>
                      <a:r>
                        <a:rPr lang="en-US" altLang="ko-KR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sogong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";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Connection con = </a:t>
                      </a:r>
                      <a:r>
                        <a:rPr lang="en-US" altLang="ko-KR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DriverManager.getConnection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</a:t>
                      </a:r>
                      <a:r>
                        <a:rPr lang="en-US" altLang="ko-KR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url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,"</a:t>
                      </a:r>
                      <a:r>
                        <a:rPr lang="en-US" altLang="ko-KR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sogongRoot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","</a:t>
                      </a:r>
                      <a:r>
                        <a:rPr lang="en-US" altLang="ko-KR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sogong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");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Statement stat = </a:t>
                      </a:r>
                      <a:r>
                        <a:rPr lang="en-US" altLang="ko-KR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con.createStatement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();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//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강의평가 질문 정보 조회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String </a:t>
                      </a:r>
                      <a:r>
                        <a:rPr lang="en-US" altLang="ko-KR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sql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= "Select * from 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강의평가조회 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where ";</a:t>
                      </a:r>
                    </a:p>
                  </a:txBody>
                  <a:tcPr marL="10639" marR="10639" marT="2941" marB="294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998766"/>
              </p:ext>
            </p:extLst>
          </p:nvPr>
        </p:nvGraphicFramePr>
        <p:xfrm>
          <a:off x="5123048" y="96862"/>
          <a:ext cx="4401952" cy="6589562"/>
        </p:xfrm>
        <a:graphic>
          <a:graphicData uri="http://schemas.openxmlformats.org/drawingml/2006/table">
            <a:tbl>
              <a:tblPr/>
              <a:tblGrid>
                <a:gridCol w="4401952"/>
              </a:tblGrid>
              <a:tr h="511680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//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질문코드 조회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     </a:t>
                      </a: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if(</a:t>
                      </a:r>
                      <a:r>
                        <a:rPr lang="en-US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questionCode</a:t>
                      </a: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!= null))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{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inputSum1 = "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질문코드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='"+</a:t>
                      </a:r>
                      <a:r>
                        <a:rPr lang="en-US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questionCode</a:t>
                      </a: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+"'";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}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...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//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답안정보 조회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     </a:t>
                      </a: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if(</a:t>
                      </a:r>
                      <a:r>
                        <a:rPr lang="en-US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exampleInfo</a:t>
                      </a: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!= null))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{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if("chk1".equals(</a:t>
                      </a:r>
                      <a:r>
                        <a:rPr lang="en-US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exampleInfo</a:t>
                      </a: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{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inputSum1 ="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답안정보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='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주관식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'";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         }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         </a:t>
                      </a: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else if("chk2".equals(</a:t>
                      </a:r>
                      <a:r>
                        <a:rPr lang="en-US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exampleInfo</a:t>
                      </a: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{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inputSum1 ="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답안정보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='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객관식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'";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         }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     }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     //</a:t>
                      </a:r>
                      <a:r>
                        <a:rPr lang="ko-KR" altLang="en-US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쿼리문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작성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     </a:t>
                      </a:r>
                      <a:r>
                        <a:rPr lang="en-US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sql</a:t>
                      </a: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= </a:t>
                      </a:r>
                      <a:r>
                        <a:rPr lang="en-US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sql</a:t>
                      </a: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+ inputSum1;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</a:t>
                      </a:r>
                      <a:r>
                        <a:rPr lang="en-US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rs</a:t>
                      </a: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= </a:t>
                      </a:r>
                      <a:r>
                        <a:rPr lang="en-US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stat.executeQuery</a:t>
                      </a: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sql</a:t>
                      </a: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);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}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catch(</a:t>
                      </a:r>
                      <a:r>
                        <a:rPr lang="en-US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SQLException</a:t>
                      </a: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e)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{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</a:t>
                      </a:r>
                      <a:r>
                        <a:rPr lang="en-US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out.println</a:t>
                      </a: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 e );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}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%&gt;</a:t>
                      </a:r>
                    </a:p>
                  </a:txBody>
                  <a:tcPr marL="10639" marR="10639" marT="2941" marB="294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6285243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95741" y="6780324"/>
            <a:ext cx="2311400" cy="476250"/>
          </a:xfrm>
        </p:spPr>
        <p:txBody>
          <a:bodyPr/>
          <a:lstStyle/>
          <a:p>
            <a:fld id="{B81DC0F8-5190-4EA8-97AC-3650AEE68275}" type="slidenum">
              <a:rPr 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14</a:t>
            </a:fld>
            <a:endParaRPr 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381000" y="7027"/>
            <a:ext cx="9144000" cy="1522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3600" b="1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구현 결과</a:t>
            </a:r>
            <a:endParaRPr lang="en-US" altLang="ko-KR" sz="3600" b="1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2800" b="1" kern="0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코드 검사 오류 기록 일지 </a:t>
            </a:r>
            <a:endParaRPr lang="en-US" altLang="ko-KR" sz="2800" b="1" kern="0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3134909"/>
              </p:ext>
            </p:extLst>
          </p:nvPr>
        </p:nvGraphicFramePr>
        <p:xfrm>
          <a:off x="505639" y="1969221"/>
          <a:ext cx="8728302" cy="4026844"/>
        </p:xfrm>
        <a:graphic>
          <a:graphicData uri="http://schemas.openxmlformats.org/drawingml/2006/table">
            <a:tbl>
              <a:tblPr/>
              <a:tblGrid>
                <a:gridCol w="1598128"/>
                <a:gridCol w="2367213"/>
                <a:gridCol w="1261653"/>
                <a:gridCol w="1165517"/>
                <a:gridCol w="895115"/>
                <a:gridCol w="1440676"/>
              </a:tblGrid>
              <a:tr h="57892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프로젝트명</a:t>
                      </a:r>
                      <a:endParaRPr lang="ko-KR" altLang="en-US" sz="15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교육센터 운영관리 시스템</a:t>
                      </a:r>
                      <a:endParaRPr lang="ko-KR" altLang="en-US" sz="15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날짜</a:t>
                      </a:r>
                      <a:endParaRPr lang="ko-KR" altLang="en-US" sz="15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2016.06.07</a:t>
                      </a:r>
                      <a:endParaRPr lang="en-US" sz="15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8015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프로그램명</a:t>
                      </a:r>
                      <a:endParaRPr lang="ko-KR" altLang="en-US" sz="15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MD4218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기록일지</a:t>
                      </a:r>
                      <a:r>
                        <a:rPr lang="en-US" sz="15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lang="en-US" sz="15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RC4218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검사자</a:t>
                      </a:r>
                      <a:endParaRPr lang="ko-KR" altLang="en-US" sz="15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김종현</a:t>
                      </a:r>
                      <a:endParaRPr lang="ko-KR" altLang="en-US" sz="15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6160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페이지 및 라인</a:t>
                      </a:r>
                      <a:endParaRPr lang="ko-KR" altLang="en-US" sz="15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오류 기록</a:t>
                      </a:r>
                      <a:endParaRPr lang="ko-KR" altLang="en-US" sz="15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Ty </a:t>
                      </a:r>
                      <a:r>
                        <a:rPr lang="en-US" sz="1500" b="1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Cl</a:t>
                      </a:r>
                      <a:r>
                        <a:rPr lang="en-US" sz="15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#</a:t>
                      </a:r>
                      <a:endParaRPr lang="en-US" sz="15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09472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5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125</a:t>
                      </a: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라인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5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DB</a:t>
                      </a: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접속 문제 발생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NULL,lookUpCourseEvalQuestion,1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01144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5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125</a:t>
                      </a:r>
                      <a:r>
                        <a:rPr lang="ko-KR" altLang="en-US" sz="15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라인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5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Query</a:t>
                      </a: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문 실행 시 오류 발생 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SQLException,lookUpCourseEvalQuestion,1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6197300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95741" y="6780324"/>
            <a:ext cx="2311400" cy="476250"/>
          </a:xfrm>
        </p:spPr>
        <p:txBody>
          <a:bodyPr/>
          <a:lstStyle/>
          <a:p>
            <a:fld id="{B81DC0F8-5190-4EA8-97AC-3650AEE68275}" type="slidenum">
              <a:rPr 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15</a:t>
            </a:fld>
            <a:endParaRPr 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381000" y="7027"/>
            <a:ext cx="9144000" cy="1522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3600" b="1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구현 결과</a:t>
            </a:r>
            <a:endParaRPr lang="en-US" altLang="ko-KR" sz="3600" b="1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2800" b="1" kern="0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구현 용어 사전</a:t>
            </a:r>
            <a:endParaRPr lang="en-US" altLang="ko-KR" sz="2800" b="1" kern="0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0118521"/>
              </p:ext>
            </p:extLst>
          </p:nvPr>
        </p:nvGraphicFramePr>
        <p:xfrm>
          <a:off x="381000" y="2095878"/>
          <a:ext cx="9144000" cy="4334902"/>
        </p:xfrm>
        <a:graphic>
          <a:graphicData uri="http://schemas.openxmlformats.org/drawingml/2006/table">
            <a:tbl>
              <a:tblPr/>
              <a:tblGrid>
                <a:gridCol w="2046542"/>
                <a:gridCol w="2462557"/>
                <a:gridCol w="2108899"/>
                <a:gridCol w="2526002"/>
              </a:tblGrid>
              <a:tr h="63250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구현</a:t>
                      </a:r>
                      <a:r>
                        <a:rPr lang="en-US" sz="15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lang="en-US" sz="15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PGM4218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구현 명</a:t>
                      </a:r>
                      <a:endParaRPr lang="ko-KR" altLang="en-US" sz="15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54000" marR="0" indent="-254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강의평가 결과 조회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0647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구현코드 작성자</a:t>
                      </a:r>
                      <a:endParaRPr lang="ko-KR" altLang="en-US" sz="15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이도예</a:t>
                      </a:r>
                      <a:endParaRPr lang="ko-KR" altLang="en-US" sz="15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구현코드 검사자</a:t>
                      </a:r>
                      <a:endParaRPr lang="ko-KR" altLang="en-US" sz="15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김종현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9592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구현코드 설명</a:t>
                      </a:r>
                      <a:endParaRPr lang="ko-KR" altLang="en-US" sz="15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파일 명 </a:t>
                      </a:r>
                      <a:r>
                        <a:rPr lang="en-US" altLang="ko-KR" sz="15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: </a:t>
                      </a:r>
                      <a:r>
                        <a:rPr lang="en-US" altLang="ko-KR" sz="15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lookUpCourseEvalQuestion.jsp</a:t>
                      </a:r>
                      <a:endParaRPr lang="ko-KR" altLang="en-US" sz="15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기능 </a:t>
                      </a:r>
                      <a:r>
                        <a:rPr lang="en-US" altLang="ko-KR" sz="15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: DB</a:t>
                      </a: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에 접속 후 강의 </a:t>
                      </a:r>
                      <a:r>
                        <a:rPr lang="ko-KR" altLang="en-US" sz="15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평가 </a:t>
                      </a:r>
                      <a:r>
                        <a:rPr lang="ko-KR" altLang="en-US" sz="15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질문 </a:t>
                      </a: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테이블에서 입력 받은 정보를 조회를 한다</a:t>
                      </a:r>
                      <a:r>
                        <a:rPr lang="en-US" altLang="ko-KR" sz="15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2454212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95741" y="6780324"/>
            <a:ext cx="2311400" cy="476250"/>
          </a:xfrm>
        </p:spPr>
        <p:txBody>
          <a:bodyPr/>
          <a:lstStyle/>
          <a:p>
            <a:fld id="{B81DC0F8-5190-4EA8-97AC-3650AEE68275}" type="slidenum">
              <a:rPr 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16</a:t>
            </a:fld>
            <a:endParaRPr 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3004278" y="651603"/>
            <a:ext cx="5306059" cy="2931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6000" b="1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구현 결과</a:t>
            </a:r>
            <a:endParaRPr lang="en-US" altLang="ko-KR" sz="6000" b="1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4800" b="1" kern="0" dirty="0" err="1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추적성</a:t>
            </a:r>
            <a:r>
              <a:rPr lang="ko-KR" altLang="en-US" sz="4800" b="1" kern="0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매트릭스</a:t>
            </a:r>
            <a:endParaRPr lang="en-US" altLang="ko-KR" sz="4800" b="1" kern="0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46651493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95741" y="6780324"/>
            <a:ext cx="2311400" cy="476250"/>
          </a:xfrm>
        </p:spPr>
        <p:txBody>
          <a:bodyPr/>
          <a:lstStyle/>
          <a:p>
            <a:fld id="{B81DC0F8-5190-4EA8-97AC-3650AEE68275}" type="slidenum">
              <a:rPr 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17</a:t>
            </a:fld>
            <a:endParaRPr 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381000" y="7027"/>
            <a:ext cx="9144000" cy="1522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endParaRPr lang="en-US" altLang="ko-KR" sz="3600" b="1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0221536"/>
              </p:ext>
            </p:extLst>
          </p:nvPr>
        </p:nvGraphicFramePr>
        <p:xfrm>
          <a:off x="-1" y="7027"/>
          <a:ext cx="9906001" cy="6850971"/>
        </p:xfrm>
        <a:graphic>
          <a:graphicData uri="http://schemas.openxmlformats.org/drawingml/2006/table">
            <a:tbl>
              <a:tblPr/>
              <a:tblGrid>
                <a:gridCol w="947999"/>
                <a:gridCol w="689637"/>
                <a:gridCol w="535938"/>
                <a:gridCol w="1439056"/>
                <a:gridCol w="794478"/>
                <a:gridCol w="794479"/>
                <a:gridCol w="749508"/>
                <a:gridCol w="824459"/>
                <a:gridCol w="659567"/>
                <a:gridCol w="760375"/>
                <a:gridCol w="543770"/>
                <a:gridCol w="531564"/>
                <a:gridCol w="635171"/>
              </a:tblGrid>
              <a:tr h="25454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1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단계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</a:txBody>
                  <a:tcPr marL="18112" marR="18112" marT="5008" marB="50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1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요구사항 분석단계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</a:txBody>
                  <a:tcPr marL="18112" marR="18112" marT="5008" marB="50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1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설계 단계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</a:txBody>
                  <a:tcPr marL="18112" marR="18112" marT="5008" marB="50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1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구현 단계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</a:txBody>
                  <a:tcPr marL="18112" marR="18112" marT="5008" marB="50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5454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1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산출물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</a:txBody>
                  <a:tcPr marL="18112" marR="18112" marT="5008" marB="50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1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SRS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</a:txBody>
                  <a:tcPr marL="18112" marR="18112" marT="5008" marB="50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1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SDD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</a:txBody>
                  <a:tcPr marL="18112" marR="18112" marT="5008" marB="50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1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SIP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</a:txBody>
                  <a:tcPr marL="18112" marR="18112" marT="5008" marB="50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1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SIR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</a:txBody>
                  <a:tcPr marL="18112" marR="18112" marT="5008" marB="50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75247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1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구성항목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</a:txBody>
                  <a:tcPr marL="18112" marR="18112" marT="5008" marB="50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1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요구사항 명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</a:txBody>
                  <a:tcPr marL="18112" marR="18112" marT="5008" marB="50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1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기능식별 번호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</a:txBody>
                  <a:tcPr marL="18112" marR="18112" marT="5008" marB="50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1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상세기능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</a:txBody>
                  <a:tcPr marL="18112" marR="18112" marT="5008" marB="50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서브 시스템 구조도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</a:txBody>
                  <a:tcPr marL="18112" marR="18112" marT="5008" marB="50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대화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모형도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</a:txBody>
                  <a:tcPr marL="18112" marR="18112" marT="5008" marB="50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처리 모형도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</a:txBody>
                  <a:tcPr marL="18112" marR="18112" marT="5008" marB="50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</a:txBody>
                  <a:tcPr marL="18112" marR="18112" marT="5008" marB="50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프로그램명세서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</a:txBody>
                  <a:tcPr marL="18112" marR="18112" marT="5008" marB="50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구현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</a:txBody>
                  <a:tcPr marL="18112" marR="18112" marT="5008" marB="50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소스코드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</a:txBody>
                  <a:tcPr marL="18112" marR="18112" marT="5008" marB="50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데모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</a:txBody>
                  <a:tcPr marL="18112" marR="18112" marT="5008" marB="50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검사일지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</a:txBody>
                  <a:tcPr marL="18112" marR="18112" marT="5008" marB="50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52026">
                <a:tc rowSpan="7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1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</a:txBody>
                  <a:tcPr marL="18112" marR="18112" marT="5008" marB="50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7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강의평가 관리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</a:txBody>
                  <a:tcPr marL="18112" marR="18112" marT="5008" marB="50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4.2.1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</a:txBody>
                  <a:tcPr marL="18112" marR="18112" marT="5008" marB="50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강의평가 질문 등록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</a:txBody>
                  <a:tcPr marL="18112" marR="18112" marT="5008" marB="50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7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1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SS4201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</a:txBody>
                  <a:tcPr marL="18112" marR="18112" marT="5008" marB="50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1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CD4201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</a:txBody>
                  <a:tcPr marL="18112" marR="18112" marT="5008" marB="50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</a:txBody>
                  <a:tcPr marL="18112" marR="18112" marT="5008" marB="50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1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UI4201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</a:txBody>
                  <a:tcPr marL="18112" marR="18112" marT="5008" marB="50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MD4201~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MD4204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</a:txBody>
                  <a:tcPr marL="18112" marR="18112" marT="5008" marB="50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PGM4201 ~ PGM4204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</a:txBody>
                  <a:tcPr marL="18112" marR="18112" marT="5008" marB="50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</a:txBody>
                  <a:tcPr marL="18112" marR="18112" marT="5008" marB="50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</a:txBody>
                  <a:tcPr marL="18112" marR="18112" marT="5008" marB="50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</a:txBody>
                  <a:tcPr marL="18112" marR="18112" marT="5008" marB="50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5202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4.2.2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</a:txBody>
                  <a:tcPr marL="18112" marR="18112" marT="5008" marB="50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강의평가 질문 수정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</a:txBody>
                  <a:tcPr marL="18112" marR="18112" marT="5008" marB="50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1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CD4202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</a:txBody>
                  <a:tcPr marL="18112" marR="18112" marT="5008" marB="50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</a:txBody>
                  <a:tcPr marL="18112" marR="18112" marT="5008" marB="50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1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UI4202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</a:txBody>
                  <a:tcPr marL="18112" marR="18112" marT="5008" marB="50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MD4025~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바탕체" panose="02030609000101010101" pitchFamily="17" charset="-127"/>
                        </a:rPr>
                        <a:t/>
                      </a:r>
                      <a:b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바탕체" panose="02030609000101010101" pitchFamily="17" charset="-127"/>
                        </a:rPr>
                      </a:b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MD4209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</a:txBody>
                  <a:tcPr marL="18112" marR="18112" marT="5008" marB="50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PGM4205 ~ PGM4209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</a:txBody>
                  <a:tcPr marL="18112" marR="18112" marT="5008" marB="50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</a:txBody>
                  <a:tcPr marL="18112" marR="18112" marT="5008" marB="50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</a:txBody>
                  <a:tcPr marL="18112" marR="18112" marT="5008" marB="50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</a:txBody>
                  <a:tcPr marL="18112" marR="18112" marT="5008" marB="50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5202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4.2.3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</a:txBody>
                  <a:tcPr marL="18112" marR="18112" marT="5008" marB="50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강의평가 질문 삭제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</a:txBody>
                  <a:tcPr marL="18112" marR="18112" marT="5008" marB="50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1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CD4203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</a:txBody>
                  <a:tcPr marL="18112" marR="18112" marT="5008" marB="50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</a:txBody>
                  <a:tcPr marL="18112" marR="18112" marT="5008" marB="50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1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UI4203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</a:txBody>
                  <a:tcPr marL="18112" marR="18112" marT="5008" marB="50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MS4210~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MD4215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</a:txBody>
                  <a:tcPr marL="18112" marR="18112" marT="5008" marB="50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PGM4210 ~ PGM4215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</a:txBody>
                  <a:tcPr marL="18112" marR="18112" marT="5008" marB="50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</a:txBody>
                  <a:tcPr marL="18112" marR="18112" marT="5008" marB="50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</a:txBody>
                  <a:tcPr marL="18112" marR="18112" marT="5008" marB="50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</a:txBody>
                  <a:tcPr marL="18112" marR="18112" marT="5008" marB="50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27138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4.2.4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</a:txBody>
                  <a:tcPr marL="18112" marR="18112" marT="5008" marB="50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강의평가 질문 조회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</a:txBody>
                  <a:tcPr marL="18112" marR="18112" marT="5008" marB="50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</a:txBody>
                  <a:tcPr marL="18112" marR="18112" marT="5008" marB="50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1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PD4201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</a:txBody>
                  <a:tcPr marL="18112" marR="18112" marT="5008" marB="50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1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UI4204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</a:txBody>
                  <a:tcPr marL="18112" marR="18112" marT="5008" marB="50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MD4216~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MD4220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</a:txBody>
                  <a:tcPr marL="18112" marR="18112" marT="5008" marB="50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PGM4216 ~ PGM4220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</a:txBody>
                  <a:tcPr marL="18112" marR="18112" marT="5008" marB="50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SC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4216 ~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SC4220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</a:txBody>
                  <a:tcPr marL="18112" marR="18112" marT="5008" marB="50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DM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4216 ~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DM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4220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</a:txBody>
                  <a:tcPr marL="18112" marR="18112" marT="5008" marB="50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RC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4216</a:t>
                      </a:r>
                      <a:r>
                        <a:rPr lang="en-US" sz="1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바탕체" panose="02030609000101010101" pitchFamily="17" charset="-127"/>
                          <a:ea typeface="+mn-ea"/>
                        </a:rPr>
                        <a:t> </a:t>
                      </a: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~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RC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4220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</a:txBody>
                  <a:tcPr marL="18112" marR="18112" marT="5008" marB="50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45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4.2.5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</a:txBody>
                  <a:tcPr marL="18112" marR="18112" marT="5008" marB="50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질문지 구성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</a:txBody>
                  <a:tcPr marL="18112" marR="18112" marT="5008" marB="50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1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CD4204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</a:txBody>
                  <a:tcPr marL="18112" marR="18112" marT="5008" marB="50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</a:txBody>
                  <a:tcPr marL="18112" marR="18112" marT="5008" marB="50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1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UI4205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</a:txBody>
                  <a:tcPr marL="18112" marR="18112" marT="5008" marB="50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MD4221~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MD4225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</a:txBody>
                  <a:tcPr marL="18112" marR="18112" marT="5008" marB="50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PGM4205 ~ PGM4225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</a:txBody>
                  <a:tcPr marL="18112" marR="18112" marT="5008" marB="50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</a:txBody>
                  <a:tcPr marL="18112" marR="18112" marT="5008" marB="50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</a:txBody>
                  <a:tcPr marL="18112" marR="18112" marT="5008" marB="50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</a:txBody>
                  <a:tcPr marL="18112" marR="18112" marT="5008" marB="50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5537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4.2.6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</a:txBody>
                  <a:tcPr marL="18112" marR="18112" marT="5008" marB="50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강의평가 결과 등록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</a:txBody>
                  <a:tcPr marL="18112" marR="18112" marT="5008" marB="50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85202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4.2.7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</a:txBody>
                  <a:tcPr marL="18112" marR="18112" marT="5008" marB="50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강의평가 결과 조회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</a:txBody>
                  <a:tcPr marL="18112" marR="18112" marT="5008" marB="50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</a:txBody>
                  <a:tcPr marL="18112" marR="18112" marT="5008" marB="50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1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PD4202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</a:txBody>
                  <a:tcPr marL="18112" marR="18112" marT="5008" marB="50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1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UI4206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</a:txBody>
                  <a:tcPr marL="18112" marR="18112" marT="5008" marB="50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MD4226~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MD4230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</a:txBody>
                  <a:tcPr marL="18112" marR="18112" marT="5008" marB="50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PGM4206 ~ PGM4230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</a:txBody>
                  <a:tcPr marL="18112" marR="18112" marT="5008" marB="50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</a:txBody>
                  <a:tcPr marL="18112" marR="18112" marT="5008" marB="50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</a:txBody>
                  <a:tcPr marL="18112" marR="18112" marT="5008" marB="50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</a:txBody>
                  <a:tcPr marL="18112" marR="18112" marT="5008" marB="50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6929823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195" name="Rectangle 3"/>
          <p:cNvSpPr>
            <a:spLocks noGrp="1" noChangeArrowheads="1"/>
          </p:cNvSpPr>
          <p:nvPr>
            <p:ph sz="quarter" idx="13"/>
          </p:nvPr>
        </p:nvSpPr>
        <p:spPr>
          <a:xfrm>
            <a:off x="2905991" y="1187354"/>
            <a:ext cx="5378200" cy="5454745"/>
          </a:xfrm>
          <a:noFill/>
        </p:spPr>
        <p:txBody>
          <a:bodyPr>
            <a:normAutofit/>
          </a:bodyPr>
          <a:lstStyle/>
          <a:p>
            <a:pPr marL="109537" indent="0">
              <a:lnSpc>
                <a:spcPct val="70000"/>
              </a:lnSpc>
              <a:spcBef>
                <a:spcPts val="600"/>
              </a:spcBef>
              <a:spcAft>
                <a:spcPts val="1200"/>
              </a:spcAft>
              <a:buClr>
                <a:schemeClr val="bg2">
                  <a:lumMod val="25000"/>
                </a:schemeClr>
              </a:buClr>
              <a:buNone/>
            </a:pPr>
            <a:endParaRPr lang="en-US" altLang="ko-KR" sz="1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537" indent="0">
              <a:lnSpc>
                <a:spcPct val="70000"/>
              </a:lnSpc>
              <a:spcBef>
                <a:spcPts val="600"/>
              </a:spcBef>
              <a:spcAft>
                <a:spcPts val="1200"/>
              </a:spcAft>
              <a:buClr>
                <a:schemeClr val="bg2">
                  <a:lumMod val="25000"/>
                </a:schemeClr>
              </a:buClr>
              <a:buNone/>
            </a:pPr>
            <a:r>
              <a:rPr lang="en-US" altLang="ko-KR" sz="2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•</a:t>
            </a:r>
            <a:r>
              <a:rPr lang="ko-KR" altLang="en-US" sz="2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구현 계획</a:t>
            </a:r>
            <a:endParaRPr lang="en-US" altLang="ko-KR" sz="2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537" indent="0">
              <a:lnSpc>
                <a:spcPct val="70000"/>
              </a:lnSpc>
              <a:spcBef>
                <a:spcPts val="600"/>
              </a:spcBef>
              <a:spcAft>
                <a:spcPts val="1200"/>
              </a:spcAft>
              <a:buClr>
                <a:schemeClr val="bg2">
                  <a:lumMod val="25000"/>
                </a:schemeClr>
              </a:buClr>
              <a:buNone/>
            </a:pP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제약 사항</a:t>
            </a:r>
            <a:endParaRPr lang="en-US" altLang="ko-KR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537" indent="0">
              <a:lnSpc>
                <a:spcPct val="70000"/>
              </a:lnSpc>
              <a:spcBef>
                <a:spcPts val="600"/>
              </a:spcBef>
              <a:spcAft>
                <a:spcPts val="1200"/>
              </a:spcAft>
              <a:buClr>
                <a:schemeClr val="bg2">
                  <a:lumMod val="25000"/>
                </a:schemeClr>
              </a:buClr>
              <a:buNone/>
            </a:pP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업무 분류표</a:t>
            </a:r>
            <a:endParaRPr lang="en-US" altLang="ko-KR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537" indent="0">
              <a:lnSpc>
                <a:spcPct val="70000"/>
              </a:lnSpc>
              <a:spcBef>
                <a:spcPts val="600"/>
              </a:spcBef>
              <a:spcAft>
                <a:spcPts val="1200"/>
              </a:spcAft>
              <a:buClr>
                <a:schemeClr val="bg2">
                  <a:lumMod val="25000"/>
                </a:schemeClr>
              </a:buClr>
              <a:buNone/>
            </a:pP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구현 및 검사 일정</a:t>
            </a:r>
            <a:endParaRPr lang="en-US" altLang="ko-KR" sz="28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537" indent="0">
              <a:lnSpc>
                <a:spcPct val="70000"/>
              </a:lnSpc>
              <a:spcBef>
                <a:spcPts val="600"/>
              </a:spcBef>
              <a:spcAft>
                <a:spcPts val="1200"/>
              </a:spcAft>
              <a:buClr>
                <a:schemeClr val="bg2">
                  <a:lumMod val="25000"/>
                </a:schemeClr>
              </a:buClr>
              <a:buNone/>
            </a:pPr>
            <a:endParaRPr lang="en-US" altLang="ko-KR" sz="28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537" indent="0">
              <a:lnSpc>
                <a:spcPct val="70000"/>
              </a:lnSpc>
              <a:spcBef>
                <a:spcPts val="600"/>
              </a:spcBef>
              <a:spcAft>
                <a:spcPts val="1200"/>
              </a:spcAft>
              <a:buClr>
                <a:schemeClr val="bg2">
                  <a:lumMod val="25000"/>
                </a:schemeClr>
              </a:buClr>
              <a:buNone/>
            </a:pPr>
            <a:r>
              <a:rPr lang="en-US" altLang="ko-KR" sz="2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•</a:t>
            </a:r>
            <a:r>
              <a:rPr lang="ko-KR" altLang="en-US" sz="2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구현 결과</a:t>
            </a:r>
            <a:endParaRPr lang="en-US" altLang="ko-KR" sz="28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537" indent="0">
              <a:lnSpc>
                <a:spcPct val="70000"/>
              </a:lnSpc>
              <a:spcBef>
                <a:spcPts val="600"/>
              </a:spcBef>
              <a:spcAft>
                <a:spcPts val="1200"/>
              </a:spcAft>
              <a:buClr>
                <a:schemeClr val="bg2">
                  <a:lumMod val="25000"/>
                </a:schemeClr>
              </a:buClr>
              <a:buNone/>
            </a:pP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프로그램 화면</a:t>
            </a:r>
            <a:endParaRPr lang="en-US" altLang="ko-KR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537" indent="0">
              <a:lnSpc>
                <a:spcPct val="70000"/>
              </a:lnSpc>
              <a:spcBef>
                <a:spcPts val="600"/>
              </a:spcBef>
              <a:spcAft>
                <a:spcPts val="1200"/>
              </a:spcAft>
              <a:buClr>
                <a:schemeClr val="bg2">
                  <a:lumMod val="25000"/>
                </a:schemeClr>
              </a:buClr>
              <a:buNone/>
            </a:pP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소스 코드</a:t>
            </a:r>
            <a:endParaRPr lang="en-US" altLang="ko-KR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537" indent="0">
              <a:lnSpc>
                <a:spcPct val="70000"/>
              </a:lnSpc>
              <a:spcBef>
                <a:spcPts val="600"/>
              </a:spcBef>
              <a:spcAft>
                <a:spcPts val="1200"/>
              </a:spcAft>
              <a:buClr>
                <a:schemeClr val="bg2">
                  <a:lumMod val="25000"/>
                </a:schemeClr>
              </a:buClr>
              <a:buNone/>
            </a:pP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코드 검사 오류 기록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537" indent="0">
              <a:lnSpc>
                <a:spcPct val="70000"/>
              </a:lnSpc>
              <a:spcBef>
                <a:spcPts val="600"/>
              </a:spcBef>
              <a:spcAft>
                <a:spcPts val="1200"/>
              </a:spcAft>
              <a:buClr>
                <a:schemeClr val="bg2">
                  <a:lumMod val="25000"/>
                </a:schemeClr>
              </a:buClr>
              <a:buNone/>
            </a:pP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구현 용어 사전</a:t>
            </a:r>
            <a:endParaRPr lang="en-US" altLang="ko-KR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537" indent="0">
              <a:lnSpc>
                <a:spcPct val="70000"/>
              </a:lnSpc>
              <a:spcBef>
                <a:spcPts val="600"/>
              </a:spcBef>
              <a:spcAft>
                <a:spcPts val="1200"/>
              </a:spcAft>
              <a:buClr>
                <a:schemeClr val="bg2">
                  <a:lumMod val="25000"/>
                </a:schemeClr>
              </a:buClr>
              <a:buNone/>
            </a:pP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추적성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매트릭스</a:t>
            </a:r>
            <a:endParaRPr lang="en-US" altLang="ko-KR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15712-821A-4B3B-86A1-6BFAF4FDFB8C}" type="slidenum">
              <a:rPr 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2</a:t>
            </a:fld>
            <a:endParaRPr 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381000" y="0"/>
            <a:ext cx="9144000" cy="1522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ko-KR" sz="54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			</a:t>
            </a:r>
            <a:r>
              <a:rPr lang="ko-KR" altLang="en-US" sz="54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목차</a:t>
            </a:r>
            <a:endParaRPr lang="en-US" altLang="ko-KR" sz="4800" kern="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95741" y="6780324"/>
            <a:ext cx="2311400" cy="476250"/>
          </a:xfrm>
        </p:spPr>
        <p:txBody>
          <a:bodyPr/>
          <a:lstStyle/>
          <a:p>
            <a:fld id="{B81DC0F8-5190-4EA8-97AC-3650AEE68275}" type="slidenum">
              <a:rPr 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3</a:t>
            </a:fld>
            <a:endParaRPr 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381000" y="7027"/>
            <a:ext cx="9144000" cy="1522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3600" b="1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구현 계획</a:t>
            </a:r>
            <a:endParaRPr lang="en-US" altLang="ko-KR" sz="3600" b="1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2800" b="1" kern="0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제약 사항</a:t>
            </a:r>
            <a:endParaRPr lang="en-US" altLang="ko-KR" sz="2800" b="1" kern="0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471280"/>
              </p:ext>
            </p:extLst>
          </p:nvPr>
        </p:nvGraphicFramePr>
        <p:xfrm>
          <a:off x="381000" y="2317855"/>
          <a:ext cx="8951685" cy="3313687"/>
        </p:xfrm>
        <a:graphic>
          <a:graphicData uri="http://schemas.openxmlformats.org/drawingml/2006/table">
            <a:tbl>
              <a:tblPr/>
              <a:tblGrid>
                <a:gridCol w="2983895"/>
                <a:gridCol w="2983895"/>
                <a:gridCol w="2983895"/>
              </a:tblGrid>
              <a:tr h="112013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개발자 환경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교육센터 운영관리 시스템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 환경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54838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운영체제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Windows 10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UNIX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4838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데이터베이스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MySql</a:t>
                      </a: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server 5.7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MySql</a:t>
                      </a: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server 5.7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4838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웹 개발 언어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JSP, </a:t>
                      </a:r>
                      <a:r>
                        <a:rPr lang="en-US" sz="18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javaScript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JSP, </a:t>
                      </a:r>
                      <a:r>
                        <a:rPr lang="en-US" sz="18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javaScript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4838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하드웨어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Apache Server 8.0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Apache Server 8.0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783976" y="1529753"/>
            <a:ext cx="43380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ko-KR" altLang="en-US" sz="2800" b="1" dirty="0" smtClean="0"/>
              <a:t>목표 일정 </a:t>
            </a:r>
            <a:r>
              <a:rPr lang="en-US" altLang="ko-KR" sz="2800" b="1" dirty="0" smtClean="0"/>
              <a:t>: 2016. 06. 08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942268315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95741" y="6780324"/>
            <a:ext cx="2311400" cy="476250"/>
          </a:xfrm>
        </p:spPr>
        <p:txBody>
          <a:bodyPr/>
          <a:lstStyle/>
          <a:p>
            <a:fld id="{B81DC0F8-5190-4EA8-97AC-3650AEE68275}" type="slidenum">
              <a:rPr 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4</a:t>
            </a:fld>
            <a:endParaRPr 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381000" y="7027"/>
            <a:ext cx="9144000" cy="1522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3600" b="1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구현 계획</a:t>
            </a:r>
            <a:endParaRPr lang="en-US" altLang="ko-KR" sz="3600" b="1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2800" b="1" kern="0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제약 사항</a:t>
            </a:r>
            <a:endParaRPr lang="en-US" altLang="ko-KR" sz="2800" b="1" kern="0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81000" y="1847517"/>
            <a:ext cx="9144000" cy="20128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800" kern="0" spc="-5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문서는 </a:t>
            </a:r>
            <a:r>
              <a:rPr lang="ko-KR" altLang="en-US" sz="3200" b="1" kern="0" spc="-50" dirty="0">
                <a:solidFill>
                  <a:srgbClr val="FF0000"/>
                </a:solidFill>
                <a:latin typeface="맑은 고딕" panose="020B0503020000020004" pitchFamily="50" charset="-127"/>
              </a:rPr>
              <a:t>한글 파일</a:t>
            </a:r>
            <a:r>
              <a:rPr lang="en-US" altLang="ko-KR" sz="2800" kern="0" spc="-50" dirty="0">
                <a:latin typeface="맑은 고딕" panose="020B0503020000020004" pitchFamily="50" charset="-127"/>
              </a:rPr>
              <a:t>(.</a:t>
            </a:r>
            <a:r>
              <a:rPr lang="en-US" altLang="ko-KR" sz="2800" kern="0" spc="-50" dirty="0" err="1">
                <a:latin typeface="맑은 고딕" panose="020B0503020000020004" pitchFamily="50" charset="-127"/>
              </a:rPr>
              <a:t>hwp</a:t>
            </a:r>
            <a:r>
              <a:rPr lang="en-US" altLang="ko-KR" sz="2800" kern="0" spc="-50" dirty="0" smtClean="0">
                <a:latin typeface="맑은 고딕" panose="020B0503020000020004" pitchFamily="50" charset="-127"/>
              </a:rPr>
              <a:t>)</a:t>
            </a:r>
            <a:endParaRPr lang="en-US" altLang="ko-KR" sz="3200" kern="0" spc="-50" dirty="0" smtClean="0">
              <a:latin typeface="맑은 고딕" panose="020B0503020000020004" pitchFamily="50" charset="-127"/>
            </a:endParaRPr>
          </a:p>
          <a:p>
            <a:pPr algn="just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800" kern="0" spc="-5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발표 </a:t>
            </a:r>
            <a:r>
              <a:rPr lang="ko-KR" altLang="en-US" sz="2800" kern="0" spc="-50" dirty="0">
                <a:solidFill>
                  <a:srgbClr val="000000"/>
                </a:solidFill>
                <a:latin typeface="맑은 고딕" panose="020B0503020000020004" pitchFamily="50" charset="-127"/>
              </a:rPr>
              <a:t>자료는 </a:t>
            </a:r>
            <a:r>
              <a:rPr lang="ko-KR" altLang="en-US" sz="3200" b="1" kern="0" spc="-50" dirty="0">
                <a:solidFill>
                  <a:srgbClr val="FF0000"/>
                </a:solidFill>
                <a:latin typeface="맑은 고딕" panose="020B0503020000020004" pitchFamily="50" charset="-127"/>
              </a:rPr>
              <a:t>파워포인트</a:t>
            </a:r>
            <a:r>
              <a:rPr lang="en-US" altLang="ko-KR" sz="2800" kern="0" spc="-50" dirty="0">
                <a:solidFill>
                  <a:srgbClr val="000000"/>
                </a:solidFill>
                <a:latin typeface="맑은 고딕" panose="020B0503020000020004" pitchFamily="50" charset="-127"/>
              </a:rPr>
              <a:t>(.</a:t>
            </a:r>
            <a:r>
              <a:rPr lang="en-US" altLang="ko-KR" sz="2800" kern="0" spc="-50" dirty="0" err="1">
                <a:solidFill>
                  <a:srgbClr val="000000"/>
                </a:solidFill>
                <a:latin typeface="맑은 고딕" panose="020B0503020000020004" pitchFamily="50" charset="-127"/>
              </a:rPr>
              <a:t>ppt</a:t>
            </a:r>
            <a:r>
              <a:rPr lang="en-US" altLang="ko-KR" sz="2800" kern="0" spc="-5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)</a:t>
            </a:r>
          </a:p>
          <a:p>
            <a:pPr algn="just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800" kern="0" spc="-5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산출물은 </a:t>
            </a:r>
            <a:r>
              <a:rPr lang="ko-KR" altLang="en-US" sz="2800" kern="0" spc="-50" dirty="0">
                <a:solidFill>
                  <a:srgbClr val="000000"/>
                </a:solidFill>
                <a:latin typeface="맑은 고딕" panose="020B0503020000020004" pitchFamily="50" charset="-127"/>
              </a:rPr>
              <a:t>고객과 </a:t>
            </a:r>
            <a:r>
              <a:rPr lang="en-US" altLang="ko-KR" sz="2800" kern="0" spc="-50" dirty="0">
                <a:solidFill>
                  <a:srgbClr val="000000"/>
                </a:solidFill>
                <a:latin typeface="맑은 고딕" panose="020B0503020000020004" pitchFamily="50" charset="-127"/>
              </a:rPr>
              <a:t>PM</a:t>
            </a:r>
            <a:r>
              <a:rPr lang="ko-KR" altLang="en-US" sz="2800" kern="0" spc="-50" dirty="0">
                <a:solidFill>
                  <a:srgbClr val="000000"/>
                </a:solidFill>
                <a:latin typeface="맑은 고딕" panose="020B0503020000020004" pitchFamily="50" charset="-127"/>
              </a:rPr>
              <a:t>의 </a:t>
            </a:r>
            <a:r>
              <a:rPr lang="ko-KR" altLang="en-US" sz="3200" b="1" kern="0" spc="-50" dirty="0">
                <a:solidFill>
                  <a:srgbClr val="FF0000"/>
                </a:solidFill>
                <a:latin typeface="맑은 고딕" panose="020B0503020000020004" pitchFamily="50" charset="-127"/>
              </a:rPr>
              <a:t>승인</a:t>
            </a:r>
            <a:r>
              <a:rPr lang="ko-KR" altLang="en-US" sz="2800" kern="0" spc="-50" dirty="0">
                <a:solidFill>
                  <a:srgbClr val="000000"/>
                </a:solidFill>
                <a:latin typeface="맑은 고딕" panose="020B0503020000020004" pitchFamily="50" charset="-127"/>
              </a:rPr>
              <a:t>이 </a:t>
            </a:r>
            <a:r>
              <a:rPr lang="ko-KR" altLang="en-US" sz="2800" kern="0" spc="-5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필요 및 </a:t>
            </a:r>
            <a:r>
              <a:rPr lang="ko-KR" altLang="en-US" sz="3200" b="1" kern="0" spc="-50" dirty="0" smtClean="0">
                <a:solidFill>
                  <a:srgbClr val="FF0000"/>
                </a:solidFill>
                <a:latin typeface="맑은 고딕" panose="020B0503020000020004" pitchFamily="50" charset="-127"/>
              </a:rPr>
              <a:t>공식화</a:t>
            </a:r>
            <a:endParaRPr lang="ko-KR" altLang="en-US" sz="1800" kern="0" spc="-50" dirty="0">
              <a:solidFill>
                <a:srgbClr val="000000"/>
              </a:solidFill>
              <a:effectLst/>
              <a:latin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47581427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95741" y="6780324"/>
            <a:ext cx="2311400" cy="476250"/>
          </a:xfrm>
        </p:spPr>
        <p:txBody>
          <a:bodyPr/>
          <a:lstStyle/>
          <a:p>
            <a:fld id="{B81DC0F8-5190-4EA8-97AC-3650AEE68275}" type="slidenum">
              <a:rPr 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5</a:t>
            </a:fld>
            <a:endParaRPr 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381000" y="7027"/>
            <a:ext cx="9144000" cy="1522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3600" b="1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구현 계획</a:t>
            </a:r>
            <a:endParaRPr lang="en-US" altLang="ko-KR" sz="3600" b="1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2800" b="1" kern="0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업무 분류표</a:t>
            </a:r>
            <a:endParaRPr lang="en-US" altLang="ko-KR" sz="2800" b="1" kern="0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9003300"/>
              </p:ext>
            </p:extLst>
          </p:nvPr>
        </p:nvGraphicFramePr>
        <p:xfrm>
          <a:off x="381000" y="1460982"/>
          <a:ext cx="9144002" cy="5294290"/>
        </p:xfrm>
        <a:graphic>
          <a:graphicData uri="http://schemas.openxmlformats.org/drawingml/2006/table">
            <a:tbl>
              <a:tblPr/>
              <a:tblGrid>
                <a:gridCol w="1306286"/>
                <a:gridCol w="1306286"/>
                <a:gridCol w="2057399"/>
                <a:gridCol w="2017486"/>
                <a:gridCol w="1204686"/>
                <a:gridCol w="1251859"/>
              </a:tblGrid>
              <a:tr h="527643">
                <a:tc gridSpan="6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업무 분류표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52764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 err="1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대분류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중분류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프로그램</a:t>
                      </a:r>
                      <a:r>
                        <a:rPr lang="en-US" altLang="ko-KR" sz="140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 ID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구현 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ID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담당자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검사자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699923">
                <a:tc rowSpan="6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강의평가 관리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강의평가 질문 등록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MD4201</a:t>
                      </a:r>
                      <a:r>
                        <a:rPr lang="en-US" sz="140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 ~ MD4204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PGM4201</a:t>
                      </a:r>
                      <a:r>
                        <a:rPr lang="en-US" sz="140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 ~ 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PGM</a:t>
                      </a:r>
                      <a:r>
                        <a:rPr lang="en-US" sz="140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4204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김민홍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김종현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99923"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강의평가 질문 수정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MD4205 ~ MD4209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PGM</a:t>
                      </a:r>
                      <a:r>
                        <a:rPr 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4205 ~ 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PGM</a:t>
                      </a:r>
                      <a:r>
                        <a:rPr 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4209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 err="1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이도예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최재혁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99923"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강의평가 질문 삭제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MD4210</a:t>
                      </a:r>
                      <a:r>
                        <a:rPr lang="en-US" altLang="ko-KR" sz="140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 ~ 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MD4215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PGM4210</a:t>
                      </a:r>
                      <a:r>
                        <a:rPr lang="en-US" altLang="ko-KR" sz="140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 ~ 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PGM4215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김종현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김민홍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99923"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강의평가 질문 조회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MD4216 ~ MD4220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PGM4216 ~ PGM4220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배선영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방지훈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46174"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강의평가 수행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MD4221 ~ MD4225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PGM4221 ~ PGM4225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최재혁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 err="1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이도예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99923"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강의평가 결과 조회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MD4226 ~ MD4230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PGM4226 ~ MD4230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방지훈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배선영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8915236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95741" y="6780324"/>
            <a:ext cx="2311400" cy="476250"/>
          </a:xfrm>
        </p:spPr>
        <p:txBody>
          <a:bodyPr/>
          <a:lstStyle/>
          <a:p>
            <a:fld id="{B81DC0F8-5190-4EA8-97AC-3650AEE68275}" type="slidenum">
              <a:rPr 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6</a:t>
            </a:fld>
            <a:endParaRPr 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381000" y="7027"/>
            <a:ext cx="9144000" cy="1522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3600" b="1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구현 계획</a:t>
            </a:r>
            <a:endParaRPr lang="en-US" altLang="ko-KR" sz="3600" b="1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2800" b="1" kern="0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구현 및 검사 일정</a:t>
            </a:r>
            <a:endParaRPr lang="en-US" altLang="ko-KR" sz="2800" b="1" kern="0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1000" y="2458667"/>
            <a:ext cx="93145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5400" b="1" dirty="0" smtClean="0">
                <a:latin typeface="+mj-ea"/>
                <a:ea typeface="+mj-ea"/>
              </a:rPr>
              <a:t>2016. 06. 01 ~ 2016. 06. 08</a:t>
            </a:r>
            <a:endParaRPr lang="ko-KR" altLang="en-US" sz="5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07080995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95741" y="6780324"/>
            <a:ext cx="2311400" cy="476250"/>
          </a:xfrm>
        </p:spPr>
        <p:txBody>
          <a:bodyPr/>
          <a:lstStyle/>
          <a:p>
            <a:fld id="{B81DC0F8-5190-4EA8-97AC-3650AEE68275}" type="slidenum">
              <a:rPr 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7</a:t>
            </a:fld>
            <a:endParaRPr 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381000" y="7027"/>
            <a:ext cx="9144000" cy="1522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3600" b="1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구현 결과</a:t>
            </a:r>
            <a:endParaRPr lang="en-US" altLang="ko-KR" sz="3600" b="1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2800" b="1" kern="0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프로그램 화면</a:t>
            </a:r>
            <a:endParaRPr lang="en-US" altLang="ko-KR" sz="2800" b="1" kern="0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1000" y="1329698"/>
            <a:ext cx="55988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ko-KR" altLang="en-US" sz="2000" b="1" dirty="0" smtClean="0">
                <a:latin typeface="+mj-ea"/>
                <a:ea typeface="+mj-ea"/>
              </a:rPr>
              <a:t>강의평가 질문 조회 메인 화면</a:t>
            </a:r>
            <a:endParaRPr lang="ko-KR" altLang="en-US" sz="2000" b="1" dirty="0">
              <a:latin typeface="+mj-ea"/>
              <a:ea typeface="+mj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435" y="1729808"/>
            <a:ext cx="8461129" cy="4996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121970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95741" y="6780324"/>
            <a:ext cx="2311400" cy="476250"/>
          </a:xfrm>
        </p:spPr>
        <p:txBody>
          <a:bodyPr/>
          <a:lstStyle/>
          <a:p>
            <a:fld id="{B81DC0F8-5190-4EA8-97AC-3650AEE68275}" type="slidenum">
              <a:rPr 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8</a:t>
            </a:fld>
            <a:endParaRPr 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381000" y="7027"/>
            <a:ext cx="9144000" cy="1522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3600" b="1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구현 결과</a:t>
            </a:r>
            <a:endParaRPr lang="en-US" altLang="ko-KR" sz="3600" b="1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2800" b="1" kern="0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프로그램 화면</a:t>
            </a:r>
            <a:endParaRPr lang="en-US" altLang="ko-KR" sz="2800" b="1" kern="0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1000" y="1329698"/>
            <a:ext cx="55988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ko-KR" altLang="en-US" sz="2000" b="1" dirty="0" smtClean="0">
                <a:latin typeface="+mj-ea"/>
                <a:ea typeface="+mj-ea"/>
              </a:rPr>
              <a:t>강의평가 질문 조회 정보 입력 화면 </a:t>
            </a:r>
            <a:r>
              <a:rPr lang="en-US" altLang="ko-KR" sz="2000" b="1" dirty="0" smtClean="0">
                <a:latin typeface="+mj-ea"/>
                <a:ea typeface="+mj-ea"/>
              </a:rPr>
              <a:t>– </a:t>
            </a:r>
            <a:r>
              <a:rPr lang="ko-KR" altLang="en-US" sz="2000" b="1" dirty="0" smtClean="0">
                <a:latin typeface="+mj-ea"/>
                <a:ea typeface="+mj-ea"/>
              </a:rPr>
              <a:t>입력 성공</a:t>
            </a:r>
            <a:endParaRPr lang="ko-KR" altLang="en-US" sz="2000" b="1" dirty="0">
              <a:latin typeface="+mj-ea"/>
              <a:ea typeface="+mj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221" y="1934779"/>
            <a:ext cx="8015558" cy="4733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909127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95741" y="6780324"/>
            <a:ext cx="2311400" cy="476250"/>
          </a:xfrm>
        </p:spPr>
        <p:txBody>
          <a:bodyPr/>
          <a:lstStyle/>
          <a:p>
            <a:fld id="{B81DC0F8-5190-4EA8-97AC-3650AEE68275}" type="slidenum">
              <a:rPr 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9</a:t>
            </a:fld>
            <a:endParaRPr 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381000" y="7027"/>
            <a:ext cx="9144000" cy="1522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3600" b="1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구현 결과</a:t>
            </a:r>
            <a:endParaRPr lang="en-US" altLang="ko-KR" sz="3600" b="1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2800" b="1" kern="0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프로그램 화면</a:t>
            </a:r>
            <a:endParaRPr lang="en-US" altLang="ko-KR" sz="2800" b="1" kern="0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1000" y="1329698"/>
            <a:ext cx="63391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ko-KR" altLang="en-US" sz="2000" b="1" dirty="0" smtClean="0">
                <a:latin typeface="+mj-ea"/>
                <a:ea typeface="+mj-ea"/>
              </a:rPr>
              <a:t>강의평가 질문 조회 정보 입력 화면 </a:t>
            </a:r>
            <a:r>
              <a:rPr lang="en-US" altLang="ko-KR" sz="2000" b="1" dirty="0" smtClean="0">
                <a:latin typeface="+mj-ea"/>
                <a:ea typeface="+mj-ea"/>
              </a:rPr>
              <a:t>– </a:t>
            </a:r>
            <a:r>
              <a:rPr lang="ko-KR" altLang="en-US" sz="2000" b="1" dirty="0" smtClean="0">
                <a:latin typeface="+mj-ea"/>
                <a:ea typeface="+mj-ea"/>
              </a:rPr>
              <a:t>입력 실패</a:t>
            </a:r>
            <a:endParaRPr lang="ko-KR" altLang="en-US" sz="2000" b="1" dirty="0">
              <a:latin typeface="+mj-ea"/>
              <a:ea typeface="+mj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500" y="1876990"/>
            <a:ext cx="8413000" cy="4903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181244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물방울">
  <a:themeElements>
    <a:clrScheme name="물방울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물방울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물방울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TM04033925[[fn=물방울]]</Template>
  <TotalTime>9241</TotalTime>
  <Words>891</Words>
  <Application>Microsoft Office PowerPoint</Application>
  <PresentationFormat>A4 용지(210x297mm)</PresentationFormat>
  <Paragraphs>328</Paragraphs>
  <Slides>17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6" baseType="lpstr">
      <vt:lpstr>Tw Cen MT</vt:lpstr>
      <vt:lpstr>나눔고딕</vt:lpstr>
      <vt:lpstr>맑은 고딕</vt:lpstr>
      <vt:lpstr>바탕체</vt:lpstr>
      <vt:lpstr>함초롬돋움</vt:lpstr>
      <vt:lpstr>Arial</vt:lpstr>
      <vt:lpstr>Tahoma</vt:lpstr>
      <vt:lpstr>Wingdings 3</vt:lpstr>
      <vt:lpstr>물방울</vt:lpstr>
      <vt:lpstr>구현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1반_4조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1반_4조_독후감발표</dc:title>
  <dc:subject>맨머스미신</dc:subject>
  <dc:creator>1분반4조</dc:creator>
  <cp:lastModifiedBy>JIHUN</cp:lastModifiedBy>
  <cp:revision>1297</cp:revision>
  <dcterms:created xsi:type="dcterms:W3CDTF">2007-11-23T12:27:56Z</dcterms:created>
  <dcterms:modified xsi:type="dcterms:W3CDTF">2016-06-20T18:03:40Z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TC012256811033</vt:lpwstr>
  </property>
</Properties>
</file>