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28332" y="593582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정보 입력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3206828" y="2920566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024415" y="692994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35008" y="593582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결과 출력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656222" y="2917599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8024415" y="2917599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9654470" y="3998882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9169273" y="4012563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결과 조회 결과 정보</a:t>
            </a:r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4355471" y="4283495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3349027" y="4217693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조회할 강의평가 결과 정보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 rot="12890091">
            <a:off x="8415940" y="5211972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6696848" y="217845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</a:t>
            </a:r>
          </a:p>
        </p:txBody>
      </p:sp>
      <p:grpSp>
        <p:nvGrpSpPr>
          <p:cNvPr id="27" name="그룹 26"/>
          <p:cNvGrpSpPr/>
          <p:nvPr/>
        </p:nvGrpSpPr>
        <p:grpSpPr>
          <a:xfrm rot="1952499">
            <a:off x="7496629" y="3748548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6774686" y="3813312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7714766" y="2920565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5947791" y="4825690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4877668" y="4761871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결과 리스트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7878364" y="5355552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427772">
            <a:off x="6819751" y="5572447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결과 리스트 정보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 rot="4178630">
            <a:off x="8065016" y="5214923"/>
            <a:ext cx="1913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조회된 강의평가</a:t>
            </a:r>
            <a:r>
              <a:rPr lang="en-US" altLang="ko-KR" sz="1100" dirty="0"/>
              <a:t>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4099230" y="-19098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316621" y="218231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47" name="그룹 46"/>
          <p:cNvGrpSpPr/>
          <p:nvPr/>
        </p:nvGrpSpPr>
        <p:grpSpPr>
          <a:xfrm rot="6292510">
            <a:off x="2661153" y="1143814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9636808">
            <a:off x="2331253" y="1021602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>
            <a:stCxn id="38" idx="2"/>
            <a:endCxn id="41" idx="0"/>
          </p:cNvCxnSpPr>
          <p:nvPr/>
        </p:nvCxnSpPr>
        <p:spPr>
          <a:xfrm flipH="1">
            <a:off x="2095117" y="535151"/>
            <a:ext cx="2782609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8" idx="2"/>
          </p:cNvCxnSpPr>
          <p:nvPr/>
        </p:nvCxnSpPr>
        <p:spPr>
          <a:xfrm>
            <a:off x="4877726" y="535151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135886" y="740132"/>
            <a:ext cx="875728" cy="636878"/>
            <a:chOff x="6135886" y="740132"/>
            <a:chExt cx="875728" cy="636878"/>
          </a:xfrm>
        </p:grpSpPr>
        <p:grpSp>
          <p:nvGrpSpPr>
            <p:cNvPr id="70" name="그룹 69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/>
              <p:cNvCxnSpPr>
                <a:endCxn id="71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 rot="2373847">
              <a:off x="6212997" y="740132"/>
              <a:ext cx="7986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권한 확인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정보</a:t>
              </a:r>
              <a:endParaRPr lang="ko-KR" altLang="en-US" sz="1600" dirty="0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5059936" y="692381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>
                <a:solidFill>
                  <a:sysClr val="windowText" lastClr="000000"/>
                </a:solidFill>
              </a:rPr>
              <a:t>결과 정보 읽음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0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995121" y="208266"/>
            <a:ext cx="5907348" cy="3194063"/>
            <a:chOff x="3188305" y="1882520"/>
            <a:chExt cx="5907348" cy="3194063"/>
          </a:xfrm>
        </p:grpSpPr>
        <p:sp>
          <p:nvSpPr>
            <p:cNvPr id="5" name="직사각형 4"/>
            <p:cNvSpPr/>
            <p:nvPr/>
          </p:nvSpPr>
          <p:spPr>
            <a:xfrm>
              <a:off x="5363483" y="4350452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</a:t>
              </a:r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결과 변환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3483" y="1882520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처리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88305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결과 입력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 flipH="1">
              <a:off x="3966801" y="2608651"/>
              <a:ext cx="2175178" cy="1741800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2"/>
              <a:endCxn id="5" idx="0"/>
            </p:cNvCxnSpPr>
            <p:nvPr/>
          </p:nvCxnSpPr>
          <p:spPr>
            <a:xfrm>
              <a:off x="6141979" y="2608651"/>
              <a:ext cx="0" cy="174180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538661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</a:t>
              </a:r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결과 출력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6" idx="2"/>
              <a:endCxn id="10" idx="0"/>
            </p:cNvCxnSpPr>
            <p:nvPr/>
          </p:nvCxnSpPr>
          <p:spPr>
            <a:xfrm>
              <a:off x="6141979" y="2608651"/>
              <a:ext cx="2175178" cy="1741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5925902" y="62200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자료 조회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63100" y="62273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권한 확인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5" idx="2"/>
            <a:endCxn id="39" idx="0"/>
          </p:cNvCxnSpPr>
          <p:nvPr/>
        </p:nvCxnSpPr>
        <p:spPr>
          <a:xfrm flipH="1">
            <a:off x="4241596" y="3402329"/>
            <a:ext cx="1707199" cy="282500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" idx="2"/>
            <a:endCxn id="37" idx="0"/>
          </p:cNvCxnSpPr>
          <p:nvPr/>
        </p:nvCxnSpPr>
        <p:spPr>
          <a:xfrm>
            <a:off x="5948795" y="3402329"/>
            <a:ext cx="755603" cy="281771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430924" y="620431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정보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89165" y="620431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권한 오류 출력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10" idx="2"/>
            <a:endCxn id="53" idx="0"/>
          </p:cNvCxnSpPr>
          <p:nvPr/>
        </p:nvCxnSpPr>
        <p:spPr>
          <a:xfrm>
            <a:off x="8123973" y="3402328"/>
            <a:ext cx="443688" cy="280199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2"/>
            <a:endCxn id="51" idx="0"/>
          </p:cNvCxnSpPr>
          <p:nvPr/>
        </p:nvCxnSpPr>
        <p:spPr>
          <a:xfrm>
            <a:off x="8123973" y="3402328"/>
            <a:ext cx="3085447" cy="280199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-876379" y="62200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 입력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7" idx="2"/>
            <a:endCxn id="78" idx="0"/>
          </p:cNvCxnSpPr>
          <p:nvPr/>
        </p:nvCxnSpPr>
        <p:spPr>
          <a:xfrm flipH="1">
            <a:off x="-97883" y="3402328"/>
            <a:ext cx="3871500" cy="2817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 rot="5152067">
            <a:off x="4931192" y="4029962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18446110">
            <a:off x="4268154" y="3938067"/>
            <a:ext cx="1410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sp>
        <p:nvSpPr>
          <p:cNvPr id="116" name="TextBox 115"/>
          <p:cNvSpPr txBox="1"/>
          <p:nvPr/>
        </p:nvSpPr>
        <p:spPr>
          <a:xfrm rot="19088492">
            <a:off x="3478084" y="1503056"/>
            <a:ext cx="1863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강의 평가 결과 </a:t>
            </a:r>
            <a:r>
              <a:rPr lang="ko-KR" altLang="en-US" sz="1100" dirty="0" smtClean="0"/>
              <a:t>조회 정보</a:t>
            </a:r>
            <a:endParaRPr lang="ko-KR" altLang="en-US" sz="1600" dirty="0"/>
          </a:p>
        </p:txBody>
      </p:sp>
      <p:grpSp>
        <p:nvGrpSpPr>
          <p:cNvPr id="117" name="그룹 116"/>
          <p:cNvGrpSpPr/>
          <p:nvPr/>
        </p:nvGrpSpPr>
        <p:grpSpPr>
          <a:xfrm rot="282253">
            <a:off x="9250224" y="3998785"/>
            <a:ext cx="465295" cy="429840"/>
            <a:chOff x="5764817" y="2081712"/>
            <a:chExt cx="465295" cy="429840"/>
          </a:xfrm>
        </p:grpSpPr>
        <p:sp>
          <p:nvSpPr>
            <p:cNvPr id="118" name="타원 11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endCxn id="11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 rot="2557281">
            <a:off x="8765027" y="4012466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결과 조회 결과 정보</a:t>
            </a:r>
          </a:p>
        </p:txBody>
      </p:sp>
      <p:grpSp>
        <p:nvGrpSpPr>
          <p:cNvPr id="121" name="그룹 120"/>
          <p:cNvGrpSpPr/>
          <p:nvPr/>
        </p:nvGrpSpPr>
        <p:grpSpPr>
          <a:xfrm rot="16200000">
            <a:off x="4392119" y="1520937"/>
            <a:ext cx="465295" cy="429840"/>
            <a:chOff x="5764817" y="2081712"/>
            <a:chExt cx="465295" cy="429840"/>
          </a:xfrm>
        </p:grpSpPr>
        <p:sp>
          <p:nvSpPr>
            <p:cNvPr id="122" name="타원 1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endCxn id="1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직사각형 123"/>
          <p:cNvSpPr/>
          <p:nvPr/>
        </p:nvSpPr>
        <p:spPr>
          <a:xfrm>
            <a:off x="1148592" y="622906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결과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정보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읽음</a:t>
            </a:r>
          </a:p>
        </p:txBody>
      </p:sp>
      <p:cxnSp>
        <p:nvCxnSpPr>
          <p:cNvPr id="128" name="직선 화살표 연결선 127"/>
          <p:cNvCxnSpPr>
            <a:stCxn id="7" idx="2"/>
            <a:endCxn id="124" idx="0"/>
          </p:cNvCxnSpPr>
          <p:nvPr/>
        </p:nvCxnSpPr>
        <p:spPr>
          <a:xfrm flipH="1">
            <a:off x="1927088" y="3402328"/>
            <a:ext cx="1846529" cy="2826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6621841" y="1091485"/>
            <a:ext cx="1295969" cy="542376"/>
            <a:chOff x="5965431" y="834634"/>
            <a:chExt cx="1295969" cy="542376"/>
          </a:xfrm>
        </p:grpSpPr>
        <p:grpSp>
          <p:nvGrpSpPr>
            <p:cNvPr id="134" name="그룹 133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7" name="직선 연결선 136"/>
              <p:cNvCxnSpPr>
                <a:endCxn id="136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 rot="2373847">
              <a:off x="5965431" y="834634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</a:t>
              </a:r>
              <a:r>
                <a:rPr lang="ko-KR" altLang="en-US" sz="1100" dirty="0" smtClean="0"/>
                <a:t>확인 정보</a:t>
              </a:r>
              <a:endParaRPr lang="ko-KR" altLang="en-US" sz="16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 rot="15401531">
            <a:off x="4801500" y="5238341"/>
            <a:ext cx="465295" cy="429840"/>
            <a:chOff x="5764817" y="2081712"/>
            <a:chExt cx="465295" cy="429840"/>
          </a:xfrm>
        </p:grpSpPr>
        <p:sp>
          <p:nvSpPr>
            <p:cNvPr id="143" name="타원 14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>
              <a:endCxn id="14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 rot="7221821">
            <a:off x="4600702" y="5554434"/>
            <a:ext cx="1295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권한 </a:t>
            </a:r>
            <a:r>
              <a:rPr lang="ko-KR" altLang="en-US" sz="1100" dirty="0" smtClean="0"/>
              <a:t>확인 정보</a:t>
            </a:r>
            <a:endParaRPr lang="ko-KR" altLang="en-US" sz="1600" dirty="0"/>
          </a:p>
        </p:txBody>
      </p:sp>
      <p:grpSp>
        <p:nvGrpSpPr>
          <p:cNvPr id="145" name="그룹 144"/>
          <p:cNvGrpSpPr/>
          <p:nvPr/>
        </p:nvGrpSpPr>
        <p:grpSpPr>
          <a:xfrm rot="2280499">
            <a:off x="8181964" y="4655229"/>
            <a:ext cx="1295969" cy="542376"/>
            <a:chOff x="5965431" y="834634"/>
            <a:chExt cx="1295969" cy="542376"/>
          </a:xfrm>
        </p:grpSpPr>
        <p:grpSp>
          <p:nvGrpSpPr>
            <p:cNvPr id="146" name="그룹 145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9" name="직선 연결선 148"/>
              <p:cNvCxnSpPr>
                <a:endCxn id="148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 rot="2373847">
              <a:off x="5965431" y="834634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</a:t>
              </a:r>
              <a:r>
                <a:rPr lang="ko-KR" altLang="en-US" sz="1100" dirty="0" smtClean="0"/>
                <a:t>확인 정보</a:t>
              </a:r>
              <a:endParaRPr lang="ko-KR" altLang="en-US" sz="1600" dirty="0"/>
            </a:p>
          </p:txBody>
        </p:sp>
      </p:grpSp>
      <p:sp>
        <p:nvSpPr>
          <p:cNvPr id="166" name="TextBox 165"/>
          <p:cNvSpPr txBox="1"/>
          <p:nvPr/>
        </p:nvSpPr>
        <p:spPr>
          <a:xfrm rot="19407169">
            <a:off x="342739" y="4334370"/>
            <a:ext cx="216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강의 평가 결과 </a:t>
            </a:r>
            <a:r>
              <a:rPr lang="ko-KR" altLang="en-US" sz="1100" dirty="0" smtClean="0"/>
              <a:t>조회 대상 정보</a:t>
            </a:r>
            <a:endParaRPr lang="ko-KR" altLang="en-US" sz="1600" dirty="0"/>
          </a:p>
        </p:txBody>
      </p:sp>
      <p:grpSp>
        <p:nvGrpSpPr>
          <p:cNvPr id="167" name="그룹 166"/>
          <p:cNvGrpSpPr/>
          <p:nvPr/>
        </p:nvGrpSpPr>
        <p:grpSpPr>
          <a:xfrm rot="16853003">
            <a:off x="1280264" y="4550279"/>
            <a:ext cx="465295" cy="429840"/>
            <a:chOff x="5764817" y="2081712"/>
            <a:chExt cx="465295" cy="429840"/>
          </a:xfrm>
        </p:grpSpPr>
        <p:sp>
          <p:nvSpPr>
            <p:cNvPr id="168" name="타원 16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9" name="직선 연결선 168"/>
            <p:cNvCxnSpPr>
              <a:endCxn id="16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 rot="15480795">
            <a:off x="2734898" y="4975766"/>
            <a:ext cx="465295" cy="429840"/>
            <a:chOff x="5764817" y="2081712"/>
            <a:chExt cx="465295" cy="429840"/>
          </a:xfrm>
        </p:grpSpPr>
        <p:sp>
          <p:nvSpPr>
            <p:cNvPr id="171" name="타원 17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>
              <a:endCxn id="17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 rot="18123091">
            <a:off x="2266923" y="5070738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결과 리스트 정보</a:t>
            </a:r>
            <a:endParaRPr lang="ko-KR" altLang="en-US" sz="1600" dirty="0"/>
          </a:p>
        </p:txBody>
      </p:sp>
      <p:grpSp>
        <p:nvGrpSpPr>
          <p:cNvPr id="174" name="그룹 173"/>
          <p:cNvGrpSpPr/>
          <p:nvPr/>
        </p:nvGrpSpPr>
        <p:grpSpPr>
          <a:xfrm rot="1952499">
            <a:off x="6093948" y="5507946"/>
            <a:ext cx="465295" cy="429840"/>
            <a:chOff x="5764817" y="2081712"/>
            <a:chExt cx="465295" cy="429840"/>
          </a:xfrm>
        </p:grpSpPr>
        <p:sp>
          <p:nvSpPr>
            <p:cNvPr id="175" name="타원 17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>
              <a:endCxn id="17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 rot="15427772">
            <a:off x="5411597" y="5513689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결과 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78" name="그룹 177"/>
          <p:cNvGrpSpPr/>
          <p:nvPr/>
        </p:nvGrpSpPr>
        <p:grpSpPr>
          <a:xfrm rot="1952499">
            <a:off x="6642284" y="4129229"/>
            <a:ext cx="465295" cy="429840"/>
            <a:chOff x="5764817" y="2081712"/>
            <a:chExt cx="465295" cy="429840"/>
          </a:xfrm>
        </p:grpSpPr>
        <p:sp>
          <p:nvSpPr>
            <p:cNvPr id="179" name="타원 17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직선 연결선 179"/>
            <p:cNvCxnSpPr>
              <a:endCxn id="17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 rot="15427772">
            <a:off x="5094176" y="4532215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756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188305" y="1882520"/>
            <a:ext cx="5907348" cy="3194063"/>
            <a:chOff x="3188305" y="1882520"/>
            <a:chExt cx="5907348" cy="3194063"/>
          </a:xfrm>
        </p:grpSpPr>
        <p:sp>
          <p:nvSpPr>
            <p:cNvPr id="5" name="직사각형 4"/>
            <p:cNvSpPr/>
            <p:nvPr/>
          </p:nvSpPr>
          <p:spPr>
            <a:xfrm>
              <a:off x="5363483" y="4350452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</a:t>
              </a:r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결과 변환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3483" y="1882520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처리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88305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결과 입력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 flipH="1">
              <a:off x="3966801" y="2608651"/>
              <a:ext cx="2175178" cy="1741800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2"/>
              <a:endCxn id="5" idx="0"/>
            </p:cNvCxnSpPr>
            <p:nvPr/>
          </p:nvCxnSpPr>
          <p:spPr>
            <a:xfrm>
              <a:off x="6141979" y="2608651"/>
              <a:ext cx="0" cy="174180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538661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</a:t>
              </a:r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결과 출력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6" idx="2"/>
              <a:endCxn id="10" idx="0"/>
            </p:cNvCxnSpPr>
            <p:nvPr/>
          </p:nvCxnSpPr>
          <p:spPr>
            <a:xfrm>
              <a:off x="6141979" y="2608651"/>
              <a:ext cx="2175178" cy="1741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72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355257" y="1882520"/>
            <a:ext cx="9572974" cy="3073669"/>
            <a:chOff x="1355257" y="1637821"/>
            <a:chExt cx="9572974" cy="3073669"/>
          </a:xfrm>
        </p:grpSpPr>
        <p:sp>
          <p:nvSpPr>
            <p:cNvPr id="4" name="직사각형 3"/>
            <p:cNvSpPr/>
            <p:nvPr/>
          </p:nvSpPr>
          <p:spPr>
            <a:xfrm>
              <a:off x="3359370" y="3985359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평가 대상 구분 선택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363483" y="163782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정보 입력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55257" y="3985359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결과 코드 입력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2133753" y="2363952"/>
              <a:ext cx="4008226" cy="1621407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" idx="2"/>
              <a:endCxn id="4" idx="0"/>
            </p:cNvCxnSpPr>
            <p:nvPr/>
          </p:nvCxnSpPr>
          <p:spPr>
            <a:xfrm flipH="1">
              <a:off x="4137866" y="2363952"/>
              <a:ext cx="2004113" cy="1621407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363483" y="3985358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유효 기간 입력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67596" y="3985357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질문 정보 입력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371239" y="3985356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답안 정보 선택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5" idx="2"/>
              <a:endCxn id="18" idx="0"/>
            </p:cNvCxnSpPr>
            <p:nvPr/>
          </p:nvCxnSpPr>
          <p:spPr>
            <a:xfrm>
              <a:off x="6141979" y="2363952"/>
              <a:ext cx="0" cy="1621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5" idx="2"/>
              <a:endCxn id="19" idx="0"/>
            </p:cNvCxnSpPr>
            <p:nvPr/>
          </p:nvCxnSpPr>
          <p:spPr>
            <a:xfrm>
              <a:off x="6141979" y="2363952"/>
              <a:ext cx="2004113" cy="16214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5" idx="2"/>
              <a:endCxn id="20" idx="0"/>
            </p:cNvCxnSpPr>
            <p:nvPr/>
          </p:nvCxnSpPr>
          <p:spPr>
            <a:xfrm>
              <a:off x="6141979" y="2363952"/>
              <a:ext cx="4007756" cy="1621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25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806491" y="1882520"/>
            <a:ext cx="4670976" cy="3078154"/>
            <a:chOff x="3806491" y="1637821"/>
            <a:chExt cx="4670976" cy="3078154"/>
          </a:xfrm>
        </p:grpSpPr>
        <p:sp>
          <p:nvSpPr>
            <p:cNvPr id="5" name="직사각형 4"/>
            <p:cNvSpPr/>
            <p:nvPr/>
          </p:nvSpPr>
          <p:spPr>
            <a:xfrm>
              <a:off x="6920475" y="3989843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</a:t>
              </a:r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결과 </a:t>
              </a:r>
              <a:endParaRPr lang="en-US" altLang="ko-KR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자료 검색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3483" y="163782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정보 </a:t>
              </a:r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변환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06491" y="3989844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결과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조회 권한 확인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 flipH="1">
              <a:off x="4584987" y="2363952"/>
              <a:ext cx="1556992" cy="1625892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2"/>
              <a:endCxn id="5" idx="0"/>
            </p:cNvCxnSpPr>
            <p:nvPr/>
          </p:nvCxnSpPr>
          <p:spPr>
            <a:xfrm>
              <a:off x="6141979" y="2363952"/>
              <a:ext cx="1556992" cy="162589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83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806491" y="1882520"/>
            <a:ext cx="4670976" cy="3078154"/>
            <a:chOff x="3806491" y="1637821"/>
            <a:chExt cx="4670976" cy="3078154"/>
          </a:xfrm>
        </p:grpSpPr>
        <p:sp>
          <p:nvSpPr>
            <p:cNvPr id="17" name="직사각형 16"/>
            <p:cNvSpPr/>
            <p:nvPr/>
          </p:nvSpPr>
          <p:spPr>
            <a:xfrm>
              <a:off x="6920475" y="3989843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정보 출력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3483" y="163782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정보 </a:t>
              </a:r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출력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06491" y="3989844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결과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조회 권한 오류 출력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18" idx="2"/>
              <a:endCxn id="19" idx="0"/>
            </p:cNvCxnSpPr>
            <p:nvPr/>
          </p:nvCxnSpPr>
          <p:spPr>
            <a:xfrm flipH="1">
              <a:off x="4584987" y="2363952"/>
              <a:ext cx="1556992" cy="1625892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8" idx="2"/>
              <a:endCxn id="17" idx="0"/>
            </p:cNvCxnSpPr>
            <p:nvPr/>
          </p:nvCxnSpPr>
          <p:spPr>
            <a:xfrm>
              <a:off x="6141979" y="2363952"/>
              <a:ext cx="1556992" cy="162589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17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81" y="570796"/>
            <a:ext cx="8383837" cy="5716407"/>
          </a:xfrm>
          <a:prstGeom prst="rect">
            <a:avLst/>
          </a:prstGeom>
          <a:ln>
            <a:noFill/>
            <a:prstDash val="lgDash"/>
          </a:ln>
        </p:spPr>
      </p:pic>
      <p:sp>
        <p:nvSpPr>
          <p:cNvPr id="9" name="자유형 8"/>
          <p:cNvSpPr/>
          <p:nvPr/>
        </p:nvSpPr>
        <p:spPr>
          <a:xfrm>
            <a:off x="4893971" y="759854"/>
            <a:ext cx="3734874" cy="3168697"/>
          </a:xfrm>
          <a:custGeom>
            <a:avLst/>
            <a:gdLst>
              <a:gd name="connsiteX0" fmla="*/ 0 w 3232598"/>
              <a:gd name="connsiteY0" fmla="*/ 38636 h 2550041"/>
              <a:gd name="connsiteX1" fmla="*/ 1081826 w 3232598"/>
              <a:gd name="connsiteY1" fmla="*/ 2550017 h 2550041"/>
              <a:gd name="connsiteX2" fmla="*/ 3232598 w 3232598"/>
              <a:gd name="connsiteY2" fmla="*/ 0 h 255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598" h="2550041">
                <a:moveTo>
                  <a:pt x="0" y="38636"/>
                </a:moveTo>
                <a:cubicBezTo>
                  <a:pt x="271530" y="1297546"/>
                  <a:pt x="543060" y="2556456"/>
                  <a:pt x="1081826" y="2550017"/>
                </a:cubicBezTo>
                <a:cubicBezTo>
                  <a:pt x="1620592" y="2543578"/>
                  <a:pt x="2852671" y="399245"/>
                  <a:pt x="3232598" y="0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010400" y="3671119"/>
            <a:ext cx="4267200" cy="2412181"/>
          </a:xfrm>
          <a:custGeom>
            <a:avLst/>
            <a:gdLst>
              <a:gd name="connsiteX0" fmla="*/ 0 w 4864100"/>
              <a:gd name="connsiteY0" fmla="*/ 2412181 h 2412181"/>
              <a:gd name="connsiteX1" fmla="*/ 2311400 w 4864100"/>
              <a:gd name="connsiteY1" fmla="*/ 24581 h 2412181"/>
              <a:gd name="connsiteX2" fmla="*/ 4864100 w 4864100"/>
              <a:gd name="connsiteY2" fmla="*/ 1167581 h 241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4100" h="2412181">
                <a:moveTo>
                  <a:pt x="0" y="2412181"/>
                </a:moveTo>
                <a:cubicBezTo>
                  <a:pt x="750358" y="1322097"/>
                  <a:pt x="1500717" y="232014"/>
                  <a:pt x="2311400" y="24581"/>
                </a:cubicBezTo>
                <a:cubicBezTo>
                  <a:pt x="3122083" y="-182852"/>
                  <a:pt x="4438650" y="985548"/>
                  <a:pt x="4864100" y="1167581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209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방지훈</dc:creator>
  <cp:lastModifiedBy>JIHUN</cp:lastModifiedBy>
  <cp:revision>117</cp:revision>
  <dcterms:created xsi:type="dcterms:W3CDTF">2016-05-20T08:04:41Z</dcterms:created>
  <dcterms:modified xsi:type="dcterms:W3CDTF">2016-05-30T14:45:32Z</dcterms:modified>
</cp:coreProperties>
</file>