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9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4556173" y="89741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수정 화면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24002" y="324562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4" name="직선 화살표 연결선 73"/>
          <p:cNvCxnSpPr>
            <a:stCxn id="72" idx="2"/>
            <a:endCxn id="73" idx="0"/>
          </p:cNvCxnSpPr>
          <p:nvPr/>
        </p:nvCxnSpPr>
        <p:spPr>
          <a:xfrm flipH="1">
            <a:off x="2702498" y="1623549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34478" y="327071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6" name="그룹 75"/>
          <p:cNvGrpSpPr/>
          <p:nvPr/>
        </p:nvGrpSpPr>
        <p:grpSpPr>
          <a:xfrm rot="5672329">
            <a:off x="3313090" y="2189593"/>
            <a:ext cx="465295" cy="429840"/>
            <a:chOff x="5764817" y="2081712"/>
            <a:chExt cx="465295" cy="429840"/>
          </a:xfrm>
        </p:grpSpPr>
        <p:sp>
          <p:nvSpPr>
            <p:cNvPr id="77" name="타원 7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>
              <a:endCxn id="7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 rot="19188507">
            <a:off x="2837224" y="20937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80" name="그룹 79"/>
          <p:cNvGrpSpPr/>
          <p:nvPr/>
        </p:nvGrpSpPr>
        <p:grpSpPr>
          <a:xfrm rot="2052325">
            <a:off x="5383774" y="2256778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4709987">
            <a:off x="5594719" y="23556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 rot="4709987">
            <a:off x="4461554" y="250853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5" name="직선 화살표 연결선 84"/>
          <p:cNvCxnSpPr>
            <a:stCxn id="72" idx="2"/>
            <a:endCxn id="75" idx="0"/>
          </p:cNvCxnSpPr>
          <p:nvPr/>
        </p:nvCxnSpPr>
        <p:spPr>
          <a:xfrm>
            <a:off x="5334669" y="1623549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 rot="2228231">
            <a:off x="4921415" y="2433889"/>
            <a:ext cx="465295" cy="429840"/>
            <a:chOff x="5764817" y="2081712"/>
            <a:chExt cx="465295" cy="429840"/>
          </a:xfrm>
        </p:grpSpPr>
        <p:sp>
          <p:nvSpPr>
            <p:cNvPr id="97" name="타원 9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7322653" y="32760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72" idx="2"/>
            <a:endCxn id="99" idx="0"/>
          </p:cNvCxnSpPr>
          <p:nvPr/>
        </p:nvCxnSpPr>
        <p:spPr>
          <a:xfrm>
            <a:off x="5334669" y="1623549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 rot="16791279">
            <a:off x="3663564" y="2555460"/>
            <a:ext cx="465295" cy="429840"/>
            <a:chOff x="5764817" y="2081712"/>
            <a:chExt cx="465295" cy="429840"/>
          </a:xfrm>
        </p:grpSpPr>
        <p:sp>
          <p:nvSpPr>
            <p:cNvPr id="105" name="타원 10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 rot="18901443">
            <a:off x="3741641" y="2837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08" name="그룹 107"/>
          <p:cNvGrpSpPr/>
          <p:nvPr/>
        </p:nvGrpSpPr>
        <p:grpSpPr>
          <a:xfrm rot="21416685">
            <a:off x="6592829" y="2035568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 rot="2373847">
            <a:off x="6669940" y="182853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147" name="직사각형 146"/>
          <p:cNvSpPr/>
          <p:nvPr/>
        </p:nvSpPr>
        <p:spPr>
          <a:xfrm>
            <a:off x="3023756" y="70401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수정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148" name="직선 화살표 연결선 147"/>
          <p:cNvCxnSpPr>
            <a:endCxn id="147" idx="0"/>
          </p:cNvCxnSpPr>
          <p:nvPr/>
        </p:nvCxnSpPr>
        <p:spPr>
          <a:xfrm flipH="1">
            <a:off x="3802252" y="4024900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704629" y="794464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수정 처리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11230432" y="704015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수정 결과 출력</a:t>
            </a:r>
          </a:p>
        </p:txBody>
      </p:sp>
      <p:cxnSp>
        <p:nvCxnSpPr>
          <p:cNvPr id="151" name="직선 화살표 연결선 150"/>
          <p:cNvCxnSpPr>
            <a:endCxn id="178" idx="0"/>
          </p:cNvCxnSpPr>
          <p:nvPr/>
        </p:nvCxnSpPr>
        <p:spPr>
          <a:xfrm flipH="1">
            <a:off x="4964669" y="4029876"/>
            <a:ext cx="2881229" cy="395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50" idx="0"/>
          </p:cNvCxnSpPr>
          <p:nvPr/>
        </p:nvCxnSpPr>
        <p:spPr>
          <a:xfrm>
            <a:off x="8619839" y="4021933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 rot="282253">
            <a:off x="10249894" y="5103216"/>
            <a:ext cx="465295" cy="429840"/>
            <a:chOff x="5764817" y="2081712"/>
            <a:chExt cx="465295" cy="429840"/>
          </a:xfrm>
        </p:grpSpPr>
        <p:sp>
          <p:nvSpPr>
            <p:cNvPr id="154" name="타원 1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>
              <a:endCxn id="1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 rot="2557281">
            <a:off x="10375697" y="512914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 결과</a:t>
            </a:r>
            <a:endParaRPr lang="ko-KR" altLang="en-US" sz="1600" dirty="0"/>
          </a:p>
        </p:txBody>
      </p:sp>
      <p:grpSp>
        <p:nvGrpSpPr>
          <p:cNvPr id="157" name="그룹 156"/>
          <p:cNvGrpSpPr/>
          <p:nvPr/>
        </p:nvGrpSpPr>
        <p:grpSpPr>
          <a:xfrm rot="16602684">
            <a:off x="4950895" y="5387829"/>
            <a:ext cx="465295" cy="429840"/>
            <a:chOff x="5764817" y="2081712"/>
            <a:chExt cx="465295" cy="429840"/>
          </a:xfrm>
        </p:grpSpPr>
        <p:sp>
          <p:nvSpPr>
            <p:cNvPr id="158" name="타원 1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9" name="직선 연결선 158"/>
            <p:cNvCxnSpPr>
              <a:endCxn id="1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 rot="19199642">
            <a:off x="3944451" y="5322027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수정 정보</a:t>
            </a:r>
            <a:endParaRPr lang="ko-KR" altLang="en-US" sz="1600" dirty="0"/>
          </a:p>
        </p:txBody>
      </p:sp>
      <p:grpSp>
        <p:nvGrpSpPr>
          <p:cNvPr id="161" name="그룹 160"/>
          <p:cNvGrpSpPr/>
          <p:nvPr/>
        </p:nvGrpSpPr>
        <p:grpSpPr>
          <a:xfrm rot="4096679">
            <a:off x="7415029" y="5157093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7683683">
            <a:off x="6731300" y="4986371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수정할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65" name="직선 화살표 연결선 164"/>
          <p:cNvCxnSpPr>
            <a:endCxn id="149" idx="0"/>
          </p:cNvCxnSpPr>
          <p:nvPr/>
        </p:nvCxnSpPr>
        <p:spPr>
          <a:xfrm flipH="1">
            <a:off x="7483125" y="4042535"/>
            <a:ext cx="587445" cy="39021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 rot="15907832">
            <a:off x="6032441" y="5630440"/>
            <a:ext cx="465295" cy="429840"/>
            <a:chOff x="5764817" y="2081712"/>
            <a:chExt cx="465295" cy="429840"/>
          </a:xfrm>
        </p:grpSpPr>
        <p:sp>
          <p:nvSpPr>
            <p:cNvPr id="167" name="타원 16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>
              <a:endCxn id="16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 rot="18636243">
            <a:off x="5026127" y="556616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70" name="그룹 169"/>
          <p:cNvGrpSpPr/>
          <p:nvPr/>
        </p:nvGrpSpPr>
        <p:grpSpPr>
          <a:xfrm rot="3861689">
            <a:off x="7144920" y="6652882"/>
            <a:ext cx="465295" cy="429840"/>
            <a:chOff x="5764817" y="2081712"/>
            <a:chExt cx="465295" cy="429840"/>
          </a:xfrm>
        </p:grpSpPr>
        <p:sp>
          <p:nvSpPr>
            <p:cNvPr id="171" name="타원 1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>
              <a:endCxn id="1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 rot="16966098">
            <a:off x="6181889" y="6639111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174" name="그룹 173"/>
          <p:cNvGrpSpPr/>
          <p:nvPr/>
        </p:nvGrpSpPr>
        <p:grpSpPr>
          <a:xfrm rot="14100084">
            <a:off x="7723848" y="6533858"/>
            <a:ext cx="465295" cy="429840"/>
            <a:chOff x="5764817" y="2081712"/>
            <a:chExt cx="465295" cy="429840"/>
          </a:xfrm>
        </p:grpSpPr>
        <p:sp>
          <p:nvSpPr>
            <p:cNvPr id="175" name="타원 1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endCxn id="1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 rot="5735757">
            <a:off x="7614075" y="6580589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수정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sp>
        <p:nvSpPr>
          <p:cNvPr id="178" name="직사각형 177"/>
          <p:cNvSpPr/>
          <p:nvPr/>
        </p:nvSpPr>
        <p:spPr>
          <a:xfrm>
            <a:off x="4186173" y="798337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351360" y="789596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저장</a:t>
            </a:r>
          </a:p>
        </p:txBody>
      </p:sp>
      <p:grpSp>
        <p:nvGrpSpPr>
          <p:cNvPr id="180" name="그룹 179"/>
          <p:cNvGrpSpPr/>
          <p:nvPr/>
        </p:nvGrpSpPr>
        <p:grpSpPr>
          <a:xfrm rot="1205072">
            <a:off x="9172209" y="5886525"/>
            <a:ext cx="465295" cy="429840"/>
            <a:chOff x="5764817" y="2081712"/>
            <a:chExt cx="465295" cy="429840"/>
          </a:xfrm>
        </p:grpSpPr>
        <p:sp>
          <p:nvSpPr>
            <p:cNvPr id="181" name="타원 1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>
              <a:endCxn id="1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 rot="3560223">
            <a:off x="9111825" y="5661411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수정된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8363718" y="4055194"/>
            <a:ext cx="1299783" cy="38075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/>
        </a:defPPr>
      </a:lstStyle>
    </a:spDef>
    <a:lnDef>
      <a:spPr>
        <a:ln w="38100"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Administrator</cp:lastModifiedBy>
  <cp:revision>17</cp:revision>
  <dcterms:created xsi:type="dcterms:W3CDTF">2016-05-23T11:28:14Z</dcterms:created>
  <dcterms:modified xsi:type="dcterms:W3CDTF">2016-05-24T11:23:55Z</dcterms:modified>
</cp:coreProperties>
</file>