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567058" y="25382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등록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37449" y="593621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등록 정보 입력</a:t>
            </a:r>
          </a:p>
        </p:txBody>
      </p:sp>
      <p:cxnSp>
        <p:nvCxnSpPr>
          <p:cNvPr id="39" name="직선 화살표 연결선 38"/>
          <p:cNvCxnSpPr>
            <a:endCxn id="38" idx="0"/>
          </p:cNvCxnSpPr>
          <p:nvPr/>
        </p:nvCxnSpPr>
        <p:spPr>
          <a:xfrm flipH="1">
            <a:off x="5015945" y="3385746"/>
            <a:ext cx="3171859" cy="255046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409308" y="594574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등록 처리</a:t>
            </a:r>
          </a:p>
        </p:txBody>
      </p:sp>
      <p:cxnSp>
        <p:nvCxnSpPr>
          <p:cNvPr id="41" name="직선 화살표 연결선 40"/>
          <p:cNvCxnSpPr>
            <a:endCxn id="40" idx="0"/>
          </p:cNvCxnSpPr>
          <p:nvPr/>
        </p:nvCxnSpPr>
        <p:spPr>
          <a:xfrm>
            <a:off x="8187804" y="3385746"/>
            <a:ext cx="0" cy="255999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 rot="343646">
            <a:off x="9543232" y="4439003"/>
            <a:ext cx="465295" cy="429840"/>
            <a:chOff x="5764817" y="2081712"/>
            <a:chExt cx="465295" cy="429840"/>
          </a:xfrm>
        </p:grpSpPr>
        <p:sp>
          <p:nvSpPr>
            <p:cNvPr id="43" name="타원 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endCxn id="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 rot="2620812">
            <a:off x="9190124" y="4399693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등록된 강의평가 질문 정보</a:t>
            </a:r>
          </a:p>
        </p:txBody>
      </p:sp>
      <p:grpSp>
        <p:nvGrpSpPr>
          <p:cNvPr id="46" name="그룹 45"/>
          <p:cNvGrpSpPr/>
          <p:nvPr/>
        </p:nvGrpSpPr>
        <p:grpSpPr>
          <a:xfrm rot="16810962">
            <a:off x="5992763" y="4507641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9241942">
            <a:off x="5165153" y="443444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강의 평가 질문 등록 정보</a:t>
            </a:r>
          </a:p>
        </p:txBody>
      </p:sp>
      <p:grpSp>
        <p:nvGrpSpPr>
          <p:cNvPr id="55" name="그룹 54"/>
          <p:cNvGrpSpPr/>
          <p:nvPr/>
        </p:nvGrpSpPr>
        <p:grpSpPr>
          <a:xfrm rot="2871786">
            <a:off x="7791189" y="4684066"/>
            <a:ext cx="465295" cy="429840"/>
            <a:chOff x="5764817" y="2081712"/>
            <a:chExt cx="465295" cy="429840"/>
          </a:xfrm>
        </p:grpSpPr>
        <p:sp>
          <p:nvSpPr>
            <p:cNvPr id="56" name="타원 5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>
              <a:endCxn id="5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 rot="16200000">
            <a:off x="6902341" y="4771034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등록할 강의평가 질문 정보</a:t>
            </a:r>
          </a:p>
        </p:txBody>
      </p:sp>
      <p:cxnSp>
        <p:nvCxnSpPr>
          <p:cNvPr id="67" name="직선 화살표 연결선 66"/>
          <p:cNvCxnSpPr>
            <a:endCxn id="66" idx="0"/>
          </p:cNvCxnSpPr>
          <p:nvPr/>
        </p:nvCxnSpPr>
        <p:spPr>
          <a:xfrm>
            <a:off x="8187804" y="3385746"/>
            <a:ext cx="2760054" cy="265839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 rot="13493608">
            <a:off x="8135890" y="4736240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 rot="5400000">
            <a:off x="7796609" y="4853546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등록된 강의 평가 질문 정보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934887" y="260203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73" name="직선 화살표 연결선 72"/>
          <p:cNvCxnSpPr>
            <a:stCxn id="21" idx="2"/>
            <a:endCxn id="72" idx="0"/>
          </p:cNvCxnSpPr>
          <p:nvPr/>
        </p:nvCxnSpPr>
        <p:spPr>
          <a:xfrm flipH="1">
            <a:off x="2713383" y="979959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745363" y="262712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75" name="그룹 74"/>
          <p:cNvGrpSpPr/>
          <p:nvPr/>
        </p:nvGrpSpPr>
        <p:grpSpPr>
          <a:xfrm rot="5672329">
            <a:off x="3323975" y="1546003"/>
            <a:ext cx="465295" cy="429840"/>
            <a:chOff x="5764817" y="2081712"/>
            <a:chExt cx="465295" cy="429840"/>
          </a:xfrm>
        </p:grpSpPr>
        <p:sp>
          <p:nvSpPr>
            <p:cNvPr id="76" name="타원 7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endCxn id="7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 rot="19188507">
            <a:off x="2848109" y="145011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79" name="그룹 78"/>
          <p:cNvGrpSpPr/>
          <p:nvPr/>
        </p:nvGrpSpPr>
        <p:grpSpPr>
          <a:xfrm rot="2052325">
            <a:off x="5394659" y="1613188"/>
            <a:ext cx="465295" cy="429840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4709987">
            <a:off x="5605604" y="171205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 rot="4709987">
            <a:off x="4472439" y="186494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87" name="직선 화살표 연결선 86"/>
          <p:cNvCxnSpPr>
            <a:stCxn id="21" idx="2"/>
            <a:endCxn id="74" idx="0"/>
          </p:cNvCxnSpPr>
          <p:nvPr/>
        </p:nvCxnSpPr>
        <p:spPr>
          <a:xfrm>
            <a:off x="5345554" y="979959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 rot="2228231">
            <a:off x="4932300" y="1790299"/>
            <a:ext cx="465295" cy="429840"/>
            <a:chOff x="5764817" y="2081712"/>
            <a:chExt cx="465295" cy="429840"/>
          </a:xfrm>
        </p:grpSpPr>
        <p:sp>
          <p:nvSpPr>
            <p:cNvPr id="89" name="타원 8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endCxn id="8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7333538" y="26324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21" idx="2"/>
            <a:endCxn id="92" idx="0"/>
          </p:cNvCxnSpPr>
          <p:nvPr/>
        </p:nvCxnSpPr>
        <p:spPr>
          <a:xfrm>
            <a:off x="5345554" y="979959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16791279">
            <a:off x="3674449" y="1911870"/>
            <a:ext cx="465295" cy="429840"/>
            <a:chOff x="5764817" y="2081712"/>
            <a:chExt cx="465295" cy="429840"/>
          </a:xfrm>
        </p:grpSpPr>
        <p:sp>
          <p:nvSpPr>
            <p:cNvPr id="48" name="타원 4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endCxn id="4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 rot="18901443">
            <a:off x="3752526" y="219368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1" name="그룹 50"/>
          <p:cNvGrpSpPr/>
          <p:nvPr/>
        </p:nvGrpSpPr>
        <p:grpSpPr>
          <a:xfrm rot="21416685">
            <a:off x="6603714" y="1391978"/>
            <a:ext cx="465295" cy="429840"/>
            <a:chOff x="5764817" y="2081712"/>
            <a:chExt cx="465295" cy="429840"/>
          </a:xfrm>
        </p:grpSpPr>
        <p:sp>
          <p:nvSpPr>
            <p:cNvPr id="57" name="타원 5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>
              <a:endCxn id="5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 rot="2373847">
            <a:off x="6680825" y="118494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sp>
        <p:nvSpPr>
          <p:cNvPr id="84" name="직사각형 83"/>
          <p:cNvSpPr/>
          <p:nvPr/>
        </p:nvSpPr>
        <p:spPr>
          <a:xfrm>
            <a:off x="10194012" y="604903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정보 저장</a:t>
            </a:r>
          </a:p>
        </p:txBody>
      </p:sp>
    </p:spTree>
    <p:extLst>
      <p:ext uri="{BB962C8B-B14F-4D97-AF65-F5344CB8AC3E}">
        <p14:creationId xmlns:p14="http://schemas.microsoft.com/office/powerpoint/2010/main" val="87405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김용겸</dc:creator>
  <cp:lastModifiedBy>Administrator</cp:lastModifiedBy>
  <cp:revision>19</cp:revision>
  <dcterms:created xsi:type="dcterms:W3CDTF">2016-05-20T08:04:41Z</dcterms:created>
  <dcterms:modified xsi:type="dcterms:W3CDTF">2016-05-24T10:46:13Z</dcterms:modified>
</cp:coreProperties>
</file>