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75" d="100"/>
          <a:sy n="75" d="100"/>
        </p:scale>
        <p:origin x="9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7551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866047" y="3347858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768424" y="72676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삭제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94227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10" name="직선 화살표 연결선 9"/>
          <p:cNvCxnSpPr>
            <a:endCxn id="69" idx="0"/>
          </p:cNvCxnSpPr>
          <p:nvPr/>
        </p:nvCxnSpPr>
        <p:spPr>
          <a:xfrm flipH="1">
            <a:off x="5028464" y="3352834"/>
            <a:ext cx="2881229" cy="3953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683634" y="3344891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10313689" y="4426174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10439492" y="4452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5014690" y="4710787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4008246" y="4644985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 rot="4096679">
            <a:off x="7478824" y="4480051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7683683">
            <a:off x="6795095" y="430932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stCxn id="117" idx="2"/>
            <a:endCxn id="8" idx="0"/>
          </p:cNvCxnSpPr>
          <p:nvPr/>
        </p:nvCxnSpPr>
        <p:spPr>
          <a:xfrm flipH="1">
            <a:off x="7546920" y="3365493"/>
            <a:ext cx="587445" cy="39021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907832">
            <a:off x="6096236" y="4953398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8636243">
            <a:off x="5089922" y="4889119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3861689">
            <a:off x="7208715" y="5975840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6966098">
            <a:off x="6094033" y="573462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 rot="14100084">
            <a:off x="7787643" y="5856816"/>
            <a:ext cx="465295" cy="429840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5735757">
            <a:off x="7677870" y="5903547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sp>
        <p:nvSpPr>
          <p:cNvPr id="100" name="직사각형 99"/>
          <p:cNvSpPr/>
          <p:nvPr/>
        </p:nvSpPr>
        <p:spPr>
          <a:xfrm>
            <a:off x="4589389" y="26076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화면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957218" y="260897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102" name="직선 화살표 연결선 101"/>
          <p:cNvCxnSpPr>
            <a:stCxn id="100" idx="2"/>
            <a:endCxn id="101" idx="0"/>
          </p:cNvCxnSpPr>
          <p:nvPr/>
        </p:nvCxnSpPr>
        <p:spPr>
          <a:xfrm flipH="1">
            <a:off x="2735714" y="986900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767694" y="263406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104" name="그룹 103"/>
          <p:cNvGrpSpPr/>
          <p:nvPr/>
        </p:nvGrpSpPr>
        <p:grpSpPr>
          <a:xfrm rot="5672329">
            <a:off x="3346306" y="1552944"/>
            <a:ext cx="465295" cy="429840"/>
            <a:chOff x="5764817" y="2081712"/>
            <a:chExt cx="465295" cy="429840"/>
          </a:xfrm>
        </p:grpSpPr>
        <p:sp>
          <p:nvSpPr>
            <p:cNvPr id="105" name="타원 10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 rot="19188507">
            <a:off x="2870440" y="14570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108" name="그룹 107"/>
          <p:cNvGrpSpPr/>
          <p:nvPr/>
        </p:nvGrpSpPr>
        <p:grpSpPr>
          <a:xfrm rot="2052325">
            <a:off x="5416990" y="1620129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4709987">
            <a:off x="5627935" y="171899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 rot="4709987">
            <a:off x="4494770" y="187188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113" name="직선 화살표 연결선 112"/>
          <p:cNvCxnSpPr>
            <a:stCxn id="100" idx="2"/>
            <a:endCxn id="103" idx="0"/>
          </p:cNvCxnSpPr>
          <p:nvPr/>
        </p:nvCxnSpPr>
        <p:spPr>
          <a:xfrm>
            <a:off x="5367885" y="986900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 rot="2228231">
            <a:off x="4954631" y="1797240"/>
            <a:ext cx="465295" cy="429840"/>
            <a:chOff x="5764817" y="2081712"/>
            <a:chExt cx="465295" cy="429840"/>
          </a:xfrm>
        </p:grpSpPr>
        <p:sp>
          <p:nvSpPr>
            <p:cNvPr id="115" name="타원 1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/>
          <p:cNvSpPr/>
          <p:nvPr/>
        </p:nvSpPr>
        <p:spPr>
          <a:xfrm>
            <a:off x="7355869" y="26393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100" idx="2"/>
            <a:endCxn id="117" idx="0"/>
          </p:cNvCxnSpPr>
          <p:nvPr/>
        </p:nvCxnSpPr>
        <p:spPr>
          <a:xfrm>
            <a:off x="5367885" y="986900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 rot="16791279">
            <a:off x="3696780" y="1918811"/>
            <a:ext cx="465295" cy="429840"/>
            <a:chOff x="5764817" y="2081712"/>
            <a:chExt cx="465295" cy="429840"/>
          </a:xfrm>
        </p:grpSpPr>
        <p:sp>
          <p:nvSpPr>
            <p:cNvPr id="120" name="타원 11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>
              <a:endCxn id="12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 rot="18901443">
            <a:off x="3774857" y="220062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23" name="그룹 122"/>
          <p:cNvGrpSpPr/>
          <p:nvPr/>
        </p:nvGrpSpPr>
        <p:grpSpPr>
          <a:xfrm rot="21416685">
            <a:off x="6626045" y="1398919"/>
            <a:ext cx="465295" cy="429840"/>
            <a:chOff x="5764817" y="2081712"/>
            <a:chExt cx="465295" cy="429840"/>
          </a:xfrm>
        </p:grpSpPr>
        <p:sp>
          <p:nvSpPr>
            <p:cNvPr id="124" name="타원 12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>
              <a:endCxn id="12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 rot="2373847">
            <a:off x="6703156" y="119188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4249968" y="73063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415155" y="72189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 평가 질문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저장</a:t>
            </a:r>
          </a:p>
        </p:txBody>
      </p:sp>
      <p:grpSp>
        <p:nvGrpSpPr>
          <p:cNvPr id="78" name="그룹 77"/>
          <p:cNvGrpSpPr/>
          <p:nvPr/>
        </p:nvGrpSpPr>
        <p:grpSpPr>
          <a:xfrm rot="1205072">
            <a:off x="9236004" y="5209483"/>
            <a:ext cx="465295" cy="429840"/>
            <a:chOff x="5764817" y="2081712"/>
            <a:chExt cx="465295" cy="429840"/>
          </a:xfrm>
        </p:grpSpPr>
        <p:sp>
          <p:nvSpPr>
            <p:cNvPr id="79" name="타원 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 rot="3560223">
            <a:off x="9175620" y="498436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427513" y="3378152"/>
            <a:ext cx="1299783" cy="380750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Administrator</cp:lastModifiedBy>
  <cp:revision>21</cp:revision>
  <dcterms:created xsi:type="dcterms:W3CDTF">2016-05-23T12:22:45Z</dcterms:created>
  <dcterms:modified xsi:type="dcterms:W3CDTF">2016-05-24T10:50:15Z</dcterms:modified>
</cp:coreProperties>
</file>