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786" y="-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4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2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7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8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9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4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5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6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4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9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0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/>
          <p:cNvSpPr/>
          <p:nvPr/>
        </p:nvSpPr>
        <p:spPr>
          <a:xfrm>
            <a:off x="4556173" y="89741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수정 화면</a:t>
            </a:r>
            <a:endParaRPr lang="en-US" altLang="ko-KR" sz="1100" dirty="0">
              <a:solidFill>
                <a:sysClr val="windowText" lastClr="00000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924002" y="324562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체크</a:t>
            </a:r>
          </a:p>
        </p:txBody>
      </p:sp>
      <p:cxnSp>
        <p:nvCxnSpPr>
          <p:cNvPr id="112" name="직선 화살표 연결선 111"/>
          <p:cNvCxnSpPr>
            <a:stCxn id="110" idx="2"/>
            <a:endCxn id="111" idx="0"/>
          </p:cNvCxnSpPr>
          <p:nvPr/>
        </p:nvCxnSpPr>
        <p:spPr>
          <a:xfrm flipH="1">
            <a:off x="2702498" y="1623549"/>
            <a:ext cx="2632171" cy="16220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4734478" y="327071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grpSp>
        <p:nvGrpSpPr>
          <p:cNvPr id="114" name="그룹 113"/>
          <p:cNvGrpSpPr/>
          <p:nvPr/>
        </p:nvGrpSpPr>
        <p:grpSpPr>
          <a:xfrm rot="5672329">
            <a:off x="3313090" y="2189593"/>
            <a:ext cx="465295" cy="429840"/>
            <a:chOff x="5764817" y="2081712"/>
            <a:chExt cx="465295" cy="429840"/>
          </a:xfrm>
        </p:grpSpPr>
        <p:sp>
          <p:nvSpPr>
            <p:cNvPr id="115" name="타원 11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endCxn id="11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 rot="19188507">
            <a:off x="2837224" y="20937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118" name="그룹 117"/>
          <p:cNvGrpSpPr/>
          <p:nvPr/>
        </p:nvGrpSpPr>
        <p:grpSpPr>
          <a:xfrm rot="2052325">
            <a:off x="5383774" y="2256778"/>
            <a:ext cx="465295" cy="429840"/>
            <a:chOff x="5764817" y="2081712"/>
            <a:chExt cx="465295" cy="429840"/>
          </a:xfrm>
        </p:grpSpPr>
        <p:sp>
          <p:nvSpPr>
            <p:cNvPr id="122" name="타원 12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endCxn id="12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 rot="4709987">
            <a:off x="5594719" y="235564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 명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 rot="4709987">
            <a:off x="4461554" y="250853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cxnSp>
        <p:nvCxnSpPr>
          <p:cNvPr id="131" name="직선 화살표 연결선 130"/>
          <p:cNvCxnSpPr>
            <a:stCxn id="110" idx="2"/>
            <a:endCxn id="113" idx="0"/>
          </p:cNvCxnSpPr>
          <p:nvPr/>
        </p:nvCxnSpPr>
        <p:spPr>
          <a:xfrm>
            <a:off x="5334669" y="1623549"/>
            <a:ext cx="178305" cy="16471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 rot="2228231">
            <a:off x="4921415" y="2433889"/>
            <a:ext cx="465295" cy="429840"/>
            <a:chOff x="5764817" y="2081712"/>
            <a:chExt cx="465295" cy="429840"/>
          </a:xfrm>
        </p:grpSpPr>
        <p:sp>
          <p:nvSpPr>
            <p:cNvPr id="133" name="타원 13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>
              <a:endCxn id="13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/>
          <p:cNvSpPr/>
          <p:nvPr/>
        </p:nvSpPr>
        <p:spPr>
          <a:xfrm>
            <a:off x="7322653" y="327601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수정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10" idx="2"/>
            <a:endCxn id="135" idx="0"/>
          </p:cNvCxnSpPr>
          <p:nvPr/>
        </p:nvCxnSpPr>
        <p:spPr>
          <a:xfrm>
            <a:off x="5334669" y="1623549"/>
            <a:ext cx="2766480" cy="1652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/>
          <p:cNvGrpSpPr/>
          <p:nvPr/>
        </p:nvGrpSpPr>
        <p:grpSpPr>
          <a:xfrm rot="16791279">
            <a:off x="3663564" y="2555460"/>
            <a:ext cx="465295" cy="429840"/>
            <a:chOff x="5764817" y="2081712"/>
            <a:chExt cx="465295" cy="429840"/>
          </a:xfrm>
        </p:grpSpPr>
        <p:sp>
          <p:nvSpPr>
            <p:cNvPr id="138" name="타원 13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>
              <a:endCxn id="13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 rot="18901443">
            <a:off x="3741641" y="283727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141" name="그룹 140"/>
          <p:cNvGrpSpPr/>
          <p:nvPr/>
        </p:nvGrpSpPr>
        <p:grpSpPr>
          <a:xfrm rot="21416685">
            <a:off x="6592829" y="2035568"/>
            <a:ext cx="465295" cy="429840"/>
            <a:chOff x="5764817" y="2081712"/>
            <a:chExt cx="465295" cy="429840"/>
          </a:xfrm>
        </p:grpSpPr>
        <p:sp>
          <p:nvSpPr>
            <p:cNvPr id="142" name="타원 14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>
              <a:endCxn id="14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 rot="2373847">
            <a:off x="6669940" y="1828530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sp>
        <p:nvSpPr>
          <p:cNvPr id="72" name="직사각형 71"/>
          <p:cNvSpPr/>
          <p:nvPr/>
        </p:nvSpPr>
        <p:spPr>
          <a:xfrm>
            <a:off x="3023756" y="704015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수정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정보 입력</a:t>
            </a:r>
          </a:p>
        </p:txBody>
      </p:sp>
      <p:cxnSp>
        <p:nvCxnSpPr>
          <p:cNvPr id="73" name="직선 화살표 연결선 72"/>
          <p:cNvCxnSpPr>
            <a:endCxn id="72" idx="0"/>
          </p:cNvCxnSpPr>
          <p:nvPr/>
        </p:nvCxnSpPr>
        <p:spPr>
          <a:xfrm flipH="1">
            <a:off x="3802252" y="4024900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6704629" y="794464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수정 처리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1230432" y="704015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수정 결과 출력</a:t>
            </a:r>
          </a:p>
        </p:txBody>
      </p:sp>
      <p:cxnSp>
        <p:nvCxnSpPr>
          <p:cNvPr id="76" name="직선 화살표 연결선 75"/>
          <p:cNvCxnSpPr>
            <a:endCxn id="151" idx="0"/>
          </p:cNvCxnSpPr>
          <p:nvPr/>
        </p:nvCxnSpPr>
        <p:spPr>
          <a:xfrm flipH="1">
            <a:off x="4964669" y="4029876"/>
            <a:ext cx="2881229" cy="39535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75" idx="0"/>
          </p:cNvCxnSpPr>
          <p:nvPr/>
        </p:nvCxnSpPr>
        <p:spPr>
          <a:xfrm>
            <a:off x="8619839" y="4021933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 rot="282253">
            <a:off x="10249894" y="5103216"/>
            <a:ext cx="465295" cy="429840"/>
            <a:chOff x="5764817" y="2081712"/>
            <a:chExt cx="465295" cy="429840"/>
          </a:xfrm>
        </p:grpSpPr>
        <p:sp>
          <p:nvSpPr>
            <p:cNvPr id="79" name="타원 7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>
              <a:endCxn id="7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 rot="2557281">
            <a:off x="10375697" y="512914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수정 결과</a:t>
            </a:r>
            <a:endParaRPr lang="ko-KR" altLang="en-US" sz="1600" dirty="0"/>
          </a:p>
        </p:txBody>
      </p:sp>
      <p:grpSp>
        <p:nvGrpSpPr>
          <p:cNvPr id="82" name="그룹 81"/>
          <p:cNvGrpSpPr/>
          <p:nvPr/>
        </p:nvGrpSpPr>
        <p:grpSpPr>
          <a:xfrm rot="16602684">
            <a:off x="4950895" y="5387829"/>
            <a:ext cx="465295" cy="429840"/>
            <a:chOff x="5764817" y="2081712"/>
            <a:chExt cx="465295" cy="429840"/>
          </a:xfrm>
        </p:grpSpPr>
        <p:sp>
          <p:nvSpPr>
            <p:cNvPr id="83" name="타원 8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>
              <a:endCxn id="8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 rot="19199642">
            <a:off x="3944451" y="5322027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 평가 질문 수정 정보</a:t>
            </a:r>
            <a:endParaRPr lang="ko-KR" altLang="en-US" sz="1600" dirty="0"/>
          </a:p>
        </p:txBody>
      </p:sp>
      <p:grpSp>
        <p:nvGrpSpPr>
          <p:cNvPr id="86" name="그룹 85"/>
          <p:cNvGrpSpPr/>
          <p:nvPr/>
        </p:nvGrpSpPr>
        <p:grpSpPr>
          <a:xfrm rot="4096679">
            <a:off x="7415029" y="5157093"/>
            <a:ext cx="465295" cy="429840"/>
            <a:chOff x="5764817" y="2081712"/>
            <a:chExt cx="465295" cy="429840"/>
          </a:xfrm>
        </p:grpSpPr>
        <p:sp>
          <p:nvSpPr>
            <p:cNvPr id="97" name="타원 9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endCxn id="9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 rot="17683683">
            <a:off x="6731300" y="4986371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수정할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cxnSp>
        <p:nvCxnSpPr>
          <p:cNvPr id="103" name="직선 화살표 연결선 102"/>
          <p:cNvCxnSpPr>
            <a:endCxn id="74" idx="0"/>
          </p:cNvCxnSpPr>
          <p:nvPr/>
        </p:nvCxnSpPr>
        <p:spPr>
          <a:xfrm flipH="1">
            <a:off x="7483125" y="4042535"/>
            <a:ext cx="587445" cy="390210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 rot="15907832">
            <a:off x="6032441" y="5630440"/>
            <a:ext cx="465295" cy="429840"/>
            <a:chOff x="5764817" y="2081712"/>
            <a:chExt cx="465295" cy="429840"/>
          </a:xfrm>
        </p:grpSpPr>
        <p:sp>
          <p:nvSpPr>
            <p:cNvPr id="105" name="타원 10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endCxn id="10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 rot="18636243">
            <a:off x="5026127" y="5566161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108" name="그룹 107"/>
          <p:cNvGrpSpPr/>
          <p:nvPr/>
        </p:nvGrpSpPr>
        <p:grpSpPr>
          <a:xfrm rot="3861689">
            <a:off x="7144920" y="6652882"/>
            <a:ext cx="465295" cy="429840"/>
            <a:chOff x="5764817" y="2081712"/>
            <a:chExt cx="465295" cy="429840"/>
          </a:xfrm>
        </p:grpSpPr>
        <p:sp>
          <p:nvSpPr>
            <p:cNvPr id="109" name="타원 10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/>
            <p:cNvCxnSpPr>
              <a:endCxn id="10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 rot="16966098">
            <a:off x="6181889" y="6639111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147" name="그룹 146"/>
          <p:cNvGrpSpPr/>
          <p:nvPr/>
        </p:nvGrpSpPr>
        <p:grpSpPr>
          <a:xfrm rot="14100084">
            <a:off x="7723848" y="6533858"/>
            <a:ext cx="465295" cy="429840"/>
            <a:chOff x="5764817" y="2081712"/>
            <a:chExt cx="465295" cy="429840"/>
          </a:xfrm>
        </p:grpSpPr>
        <p:sp>
          <p:nvSpPr>
            <p:cNvPr id="148" name="타원 14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>
              <a:endCxn id="14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1"/>
          <p:nvPr/>
        </p:nvSpPr>
        <p:spPr>
          <a:xfrm rot="5735757">
            <a:off x="7614075" y="6580589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수정</a:t>
            </a:r>
            <a:endParaRPr lang="en-US" altLang="ko-KR" sz="1100" dirty="0"/>
          </a:p>
          <a:p>
            <a:pPr algn="ctr"/>
            <a:r>
              <a:rPr lang="ko-KR" altLang="en-US" sz="1100" dirty="0"/>
              <a:t> 성공 여부</a:t>
            </a:r>
            <a:endParaRPr lang="ko-KR" altLang="en-US" sz="1600" dirty="0"/>
          </a:p>
        </p:txBody>
      </p:sp>
      <p:sp>
        <p:nvSpPr>
          <p:cNvPr id="151" name="직사각형 150"/>
          <p:cNvSpPr/>
          <p:nvPr/>
        </p:nvSpPr>
        <p:spPr>
          <a:xfrm>
            <a:off x="4186173" y="798337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 평가 질문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읽음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9351360" y="789596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 평가 질문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저장</a:t>
            </a:r>
          </a:p>
        </p:txBody>
      </p:sp>
      <p:grpSp>
        <p:nvGrpSpPr>
          <p:cNvPr id="153" name="그룹 152"/>
          <p:cNvGrpSpPr/>
          <p:nvPr/>
        </p:nvGrpSpPr>
        <p:grpSpPr>
          <a:xfrm rot="1205072">
            <a:off x="9172209" y="5886525"/>
            <a:ext cx="465295" cy="429840"/>
            <a:chOff x="5764817" y="2081712"/>
            <a:chExt cx="465295" cy="429840"/>
          </a:xfrm>
        </p:grpSpPr>
        <p:sp>
          <p:nvSpPr>
            <p:cNvPr id="154" name="타원 15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>
              <a:endCxn id="15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 rot="3560223">
            <a:off x="9111825" y="5661411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수정된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8363718" y="4055194"/>
            <a:ext cx="1299783" cy="380750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2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dirty="0"/>
        </a:defPPr>
      </a:lstStyle>
    </a:spDef>
    <a:lnDef>
      <a:spPr>
        <a:ln w="38100"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73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오인혁</dc:creator>
  <cp:lastModifiedBy>Administrator</cp:lastModifiedBy>
  <cp:revision>19</cp:revision>
  <dcterms:created xsi:type="dcterms:W3CDTF">2016-05-23T11:28:14Z</dcterms:created>
  <dcterms:modified xsi:type="dcterms:W3CDTF">2016-05-24T10:53:16Z</dcterms:modified>
</cp:coreProperties>
</file>