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31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1141927" y="92474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59514" y="49341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70107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91321" y="92177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959514" y="92177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7589569" y="200306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7076576" y="2028992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질문 조회 결과 정보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2290570" y="228767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1284126" y="22218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32866">
            <a:off x="6220552" y="2698837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631947" y="18263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</a:t>
            </a: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5431728" y="175272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4745933" y="18145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760187" y="495949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리스트 정보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5649865" y="92474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3882890" y="282987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2812767" y="276605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5813463" y="335973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4754850" y="3576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257606">
            <a:off x="6292481" y="265178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/>
              <a:t>   결과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DY L</cp:lastModifiedBy>
  <cp:revision>9</cp:revision>
  <dcterms:created xsi:type="dcterms:W3CDTF">2016-05-23T12:22:45Z</dcterms:created>
  <dcterms:modified xsi:type="dcterms:W3CDTF">2016-05-23T14:52:22Z</dcterms:modified>
</cp:coreProperties>
</file>