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3426" y="-5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46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69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2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9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3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92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7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6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61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91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4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2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1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1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29738" y="13935521"/>
            <a:ext cx="1959009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수행 화면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050214" y="1877631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대상 선택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0585985" y="16991338"/>
            <a:ext cx="870832" cy="178497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1404079" y="17003709"/>
            <a:ext cx="3652553" cy="174292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17922678" y="17003709"/>
            <a:ext cx="2355560" cy="178497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 rot="17174790">
            <a:off x="18071775" y="18051290"/>
            <a:ext cx="465295" cy="429840"/>
            <a:chOff x="5764817" y="2081712"/>
            <a:chExt cx="465295" cy="429840"/>
          </a:xfrm>
        </p:grpSpPr>
        <p:sp>
          <p:nvSpPr>
            <p:cNvPr id="12" name="타원 1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endCxn id="1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 rot="15548623">
            <a:off x="19518495" y="17835260"/>
            <a:ext cx="465295" cy="429840"/>
            <a:chOff x="5764817" y="2081712"/>
            <a:chExt cx="465295" cy="429840"/>
          </a:xfrm>
        </p:grpSpPr>
        <p:sp>
          <p:nvSpPr>
            <p:cNvPr id="15" name="타원 1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>
              <a:endCxn id="1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 rot="20874190">
            <a:off x="23237445" y="17561016"/>
            <a:ext cx="465295" cy="429840"/>
            <a:chOff x="5764817" y="2081712"/>
            <a:chExt cx="465295" cy="429840"/>
          </a:xfrm>
        </p:grpSpPr>
        <p:sp>
          <p:nvSpPr>
            <p:cNvPr id="18" name="타원 1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endCxn id="1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18858811" y="1877631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질문지 구성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0678321" y="1877631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수행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2497831" y="18776309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결과 등록</a:t>
            </a:r>
          </a:p>
        </p:txBody>
      </p:sp>
      <p:sp>
        <p:nvSpPr>
          <p:cNvPr id="36" name="TextBox 35"/>
          <p:cNvSpPr txBox="1"/>
          <p:nvPr/>
        </p:nvSpPr>
        <p:spPr>
          <a:xfrm rot="1863071">
            <a:off x="22905113" y="17472167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등록된 강의평가 결과</a:t>
            </a:r>
            <a:endParaRPr lang="ko-KR" altLang="en-US" sz="1600" dirty="0"/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16133962" y="17003709"/>
            <a:ext cx="3829699" cy="174292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20174509">
            <a:off x="17511608" y="17118285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강의평가 질문 리스트</a:t>
            </a:r>
            <a:endParaRPr lang="ko-KR" altLang="en-US" sz="1600" dirty="0"/>
          </a:p>
        </p:txBody>
      </p:sp>
      <p:grpSp>
        <p:nvGrpSpPr>
          <p:cNvPr id="44" name="그룹 43"/>
          <p:cNvGrpSpPr/>
          <p:nvPr/>
        </p:nvGrpSpPr>
        <p:grpSpPr>
          <a:xfrm rot="17678427">
            <a:off x="18242820" y="17226120"/>
            <a:ext cx="465295" cy="429840"/>
            <a:chOff x="5764817" y="2081712"/>
            <a:chExt cx="465295" cy="429840"/>
          </a:xfrm>
        </p:grpSpPr>
        <p:sp>
          <p:nvSpPr>
            <p:cNvPr id="45" name="타원 4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>
              <a:endCxn id="4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 rot="19786301">
            <a:off x="17573730" y="17865577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강의평가 대상</a:t>
            </a:r>
            <a:endParaRPr lang="en-US" altLang="ko-KR" sz="1100" dirty="0"/>
          </a:p>
          <a:p>
            <a:pPr algn="ctr"/>
            <a:r>
              <a:rPr lang="ko-KR" altLang="en-US" sz="1100" dirty="0"/>
              <a:t>입력 정보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 rot="18422831">
            <a:off x="18827121" y="17739776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구성된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강의평가 질문지</a:t>
            </a:r>
            <a:endParaRPr lang="ko-KR" altLang="en-US" sz="1600" dirty="0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19731275" y="17003709"/>
            <a:ext cx="756838" cy="178497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21122665" y="17003709"/>
            <a:ext cx="2247631" cy="178497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 rot="12612328">
            <a:off x="20646196" y="17796282"/>
            <a:ext cx="465295" cy="429840"/>
            <a:chOff x="5764817" y="2081712"/>
            <a:chExt cx="465295" cy="429840"/>
          </a:xfrm>
        </p:grpSpPr>
        <p:sp>
          <p:nvSpPr>
            <p:cNvPr id="58" name="타원 5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/>
            <p:cNvCxnSpPr>
              <a:endCxn id="5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 rot="4447922">
            <a:off x="20063908" y="17957091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등록할</a:t>
            </a:r>
            <a:endParaRPr lang="en-US" altLang="ko-KR" sz="1100" dirty="0"/>
          </a:p>
          <a:p>
            <a:pPr algn="ctr"/>
            <a:r>
              <a:rPr lang="ko-KR" altLang="en-US" sz="1100" dirty="0"/>
              <a:t>강의평가 결과</a:t>
            </a:r>
            <a:endParaRPr lang="ko-KR" altLang="en-US" sz="1600" dirty="0"/>
          </a:p>
        </p:txBody>
      </p:sp>
      <p:sp>
        <p:nvSpPr>
          <p:cNvPr id="61" name="TextBox 60"/>
          <p:cNvSpPr txBox="1"/>
          <p:nvPr/>
        </p:nvSpPr>
        <p:spPr>
          <a:xfrm rot="2900980">
            <a:off x="20985817" y="17995105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등록할 강의평가 결과</a:t>
            </a:r>
            <a:endParaRPr lang="ko-KR" altLang="en-US" sz="1600" dirty="0"/>
          </a:p>
        </p:txBody>
      </p:sp>
      <p:grpSp>
        <p:nvGrpSpPr>
          <p:cNvPr id="62" name="그룹 61"/>
          <p:cNvGrpSpPr/>
          <p:nvPr/>
        </p:nvGrpSpPr>
        <p:grpSpPr>
          <a:xfrm rot="278979">
            <a:off x="21774046" y="17783020"/>
            <a:ext cx="465295" cy="429840"/>
            <a:chOff x="5764817" y="2081712"/>
            <a:chExt cx="465295" cy="429840"/>
          </a:xfrm>
        </p:grpSpPr>
        <p:sp>
          <p:nvSpPr>
            <p:cNvPr id="63" name="타원 6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>
              <a:endCxn id="6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 rot="10800000">
            <a:off x="22369969" y="17783161"/>
            <a:ext cx="465295" cy="429840"/>
            <a:chOff x="5764817" y="2081712"/>
            <a:chExt cx="465295" cy="429840"/>
          </a:xfrm>
        </p:grpSpPr>
        <p:sp>
          <p:nvSpPr>
            <p:cNvPr id="66" name="타원 6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 rot="2306805">
            <a:off x="22104798" y="17791568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등록된 강의평가 결과</a:t>
            </a:r>
            <a:endParaRPr lang="ko-KR" altLang="en-US" sz="16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15346110" y="18800827"/>
            <a:ext cx="1561933" cy="676405"/>
            <a:chOff x="8118153" y="2442575"/>
            <a:chExt cx="1561933" cy="676405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8118153" y="2442575"/>
              <a:ext cx="1560286" cy="0"/>
            </a:xfrm>
            <a:prstGeom prst="line">
              <a:avLst/>
            </a:prstGeom>
            <a:ln w="381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8119800" y="3118980"/>
              <a:ext cx="1560286" cy="0"/>
            </a:xfrm>
            <a:prstGeom prst="line">
              <a:avLst/>
            </a:prstGeom>
            <a:ln w="381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8217074" y="2530257"/>
              <a:ext cx="1377863" cy="502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강의 평가 질문</a:t>
              </a:r>
              <a:br>
                <a:rPr lang="en-US" altLang="ko-KR" sz="1100" dirty="0">
                  <a:solidFill>
                    <a:schemeClr val="tx1"/>
                  </a:solidFill>
                </a:rPr>
              </a:br>
              <a:r>
                <a:rPr lang="ko-KR" altLang="en-US" sz="1100" dirty="0">
                  <a:solidFill>
                    <a:schemeClr val="tx1"/>
                  </a:solidFill>
                </a:rPr>
                <a:t>저장소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4414901" y="18802256"/>
            <a:ext cx="1561933" cy="676405"/>
            <a:chOff x="8118153" y="2442575"/>
            <a:chExt cx="1561933" cy="676405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8118153" y="2442575"/>
              <a:ext cx="1560286" cy="0"/>
            </a:xfrm>
            <a:prstGeom prst="line">
              <a:avLst/>
            </a:prstGeom>
            <a:ln w="381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8119800" y="3118980"/>
              <a:ext cx="1560286" cy="0"/>
            </a:xfrm>
            <a:prstGeom prst="line">
              <a:avLst/>
            </a:prstGeom>
            <a:ln w="381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/>
            <p:cNvSpPr/>
            <p:nvPr/>
          </p:nvSpPr>
          <p:spPr>
            <a:xfrm>
              <a:off x="8217074" y="2530257"/>
              <a:ext cx="1377863" cy="502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강의 평가 결과</a:t>
              </a:r>
              <a:br>
                <a:rPr lang="en-US" altLang="ko-KR" sz="1100" dirty="0">
                  <a:solidFill>
                    <a:schemeClr val="tx1"/>
                  </a:solidFill>
                </a:rPr>
              </a:br>
              <a:r>
                <a:rPr lang="ko-KR" altLang="en-US" sz="1100" dirty="0">
                  <a:solidFill>
                    <a:schemeClr val="tx1"/>
                  </a:solidFill>
                </a:rPr>
                <a:t>저장소</a:t>
              </a:r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14567614" y="1619072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출력</a:t>
            </a:r>
          </a:p>
        </p:txBody>
      </p:sp>
      <p:cxnSp>
        <p:nvCxnSpPr>
          <p:cNvPr id="72" name="직선 화살표 연결선 71"/>
          <p:cNvCxnSpPr>
            <a:stCxn id="4" idx="2"/>
            <a:endCxn id="71" idx="0"/>
          </p:cNvCxnSpPr>
          <p:nvPr/>
        </p:nvCxnSpPr>
        <p:spPr>
          <a:xfrm flipH="1">
            <a:off x="15346110" y="14661652"/>
            <a:ext cx="2463132" cy="152907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17378090" y="1621581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수강 정보 조회</a:t>
            </a:r>
          </a:p>
        </p:txBody>
      </p:sp>
      <p:grpSp>
        <p:nvGrpSpPr>
          <p:cNvPr id="74" name="그룹 73"/>
          <p:cNvGrpSpPr/>
          <p:nvPr/>
        </p:nvGrpSpPr>
        <p:grpSpPr>
          <a:xfrm rot="5672329">
            <a:off x="15956702" y="15134694"/>
            <a:ext cx="465295" cy="429840"/>
            <a:chOff x="5764817" y="2081712"/>
            <a:chExt cx="465295" cy="429840"/>
          </a:xfrm>
        </p:grpSpPr>
        <p:sp>
          <p:nvSpPr>
            <p:cNvPr id="75" name="타원 7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>
              <a:endCxn id="7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 rot="19188507">
            <a:off x="15173859" y="15038805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강의평가 화면 정보</a:t>
            </a:r>
            <a:endParaRPr lang="ko-KR" altLang="en-US" sz="1600" dirty="0"/>
          </a:p>
        </p:txBody>
      </p:sp>
      <p:cxnSp>
        <p:nvCxnSpPr>
          <p:cNvPr id="78" name="직선 화살표 연결선 77"/>
          <p:cNvCxnSpPr>
            <a:stCxn id="4" idx="2"/>
            <a:endCxn id="73" idx="0"/>
          </p:cNvCxnSpPr>
          <p:nvPr/>
        </p:nvCxnSpPr>
        <p:spPr>
          <a:xfrm>
            <a:off x="17809242" y="14661652"/>
            <a:ext cx="347344" cy="155416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 rot="2052325">
            <a:off x="18027386" y="15201879"/>
            <a:ext cx="465295" cy="429840"/>
            <a:chOff x="5764817" y="2081712"/>
            <a:chExt cx="465295" cy="429840"/>
          </a:xfrm>
        </p:grpSpPr>
        <p:sp>
          <p:nvSpPr>
            <p:cNvPr id="80" name="타원 7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>
              <a:endCxn id="8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 rot="4709987">
            <a:off x="18146528" y="1524758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회원 정보</a:t>
            </a:r>
            <a:endParaRPr lang="ko-KR" altLang="en-US" sz="1600" dirty="0"/>
          </a:p>
        </p:txBody>
      </p:sp>
      <p:grpSp>
        <p:nvGrpSpPr>
          <p:cNvPr id="83" name="그룹 82"/>
          <p:cNvGrpSpPr/>
          <p:nvPr/>
        </p:nvGrpSpPr>
        <p:grpSpPr>
          <a:xfrm rot="13016792">
            <a:off x="17538195" y="15353052"/>
            <a:ext cx="465295" cy="429840"/>
            <a:chOff x="5764817" y="2081712"/>
            <a:chExt cx="465295" cy="429840"/>
          </a:xfrm>
        </p:grpSpPr>
        <p:sp>
          <p:nvSpPr>
            <p:cNvPr id="84" name="타원 8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연결선 84"/>
            <p:cNvCxnSpPr>
              <a:endCxn id="8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 rot="4709987">
            <a:off x="17105164" y="1553827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수강 정보</a:t>
            </a:r>
            <a:endParaRPr lang="ko-KR" altLang="en-US" sz="1600" dirty="0"/>
          </a:p>
        </p:txBody>
      </p:sp>
      <p:sp>
        <p:nvSpPr>
          <p:cNvPr id="87" name="직사각형 86"/>
          <p:cNvSpPr/>
          <p:nvPr/>
        </p:nvSpPr>
        <p:spPr>
          <a:xfrm>
            <a:off x="19883369" y="1621926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처리</a:t>
            </a:r>
          </a:p>
        </p:txBody>
      </p:sp>
      <p:cxnSp>
        <p:nvCxnSpPr>
          <p:cNvPr id="88" name="직선 화살표 연결선 87"/>
          <p:cNvCxnSpPr>
            <a:stCxn id="4" idx="2"/>
            <a:endCxn id="87" idx="0"/>
          </p:cNvCxnSpPr>
          <p:nvPr/>
        </p:nvCxnSpPr>
        <p:spPr>
          <a:xfrm>
            <a:off x="17809243" y="14661652"/>
            <a:ext cx="2852623" cy="155760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 rot="367939">
            <a:off x="19344736" y="15056181"/>
            <a:ext cx="465295" cy="429840"/>
            <a:chOff x="5764817" y="2081712"/>
            <a:chExt cx="465295" cy="429840"/>
          </a:xfrm>
        </p:grpSpPr>
        <p:sp>
          <p:nvSpPr>
            <p:cNvPr id="90" name="타원 8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1" name="직선 연결선 90"/>
            <p:cNvCxnSpPr>
              <a:endCxn id="9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 rot="3004916">
            <a:off x="19336079" y="1496620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수강 정보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029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58</Words>
  <Application>Microsoft Office PowerPoint</Application>
  <PresentationFormat>사용자 지정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오인혁</dc:creator>
  <cp:lastModifiedBy>Administrator</cp:lastModifiedBy>
  <cp:revision>36</cp:revision>
  <dcterms:created xsi:type="dcterms:W3CDTF">2016-05-23T11:28:14Z</dcterms:created>
  <dcterms:modified xsi:type="dcterms:W3CDTF">2016-05-24T06:39:54Z</dcterms:modified>
</cp:coreProperties>
</file>