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90" d="100"/>
          <a:sy n="90" d="100"/>
        </p:scale>
        <p:origin x="222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0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7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9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2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8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8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EB98-3777-4085-A3C9-73A6E37CAD33}" type="datetimeFigureOut">
              <a:rPr lang="ko-KR" altLang="en-US" smtClean="0"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3A2A-0D46-4CB3-8421-06F7E137B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0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87551" y="636311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삭제</a:t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r>
              <a:rPr lang="ko-KR" altLang="en-US" sz="1100" dirty="0">
                <a:solidFill>
                  <a:sysClr val="windowText" lastClr="000000"/>
                </a:solidFill>
              </a:rPr>
              <a:t>정보 입력</a:t>
            </a:r>
          </a:p>
        </p:txBody>
      </p:sp>
      <p:cxnSp>
        <p:nvCxnSpPr>
          <p:cNvPr id="6" name="직선 화살표 연결선 5"/>
          <p:cNvCxnSpPr>
            <a:endCxn id="5" idx="0"/>
          </p:cNvCxnSpPr>
          <p:nvPr/>
        </p:nvCxnSpPr>
        <p:spPr>
          <a:xfrm flipH="1">
            <a:off x="3866047" y="3347858"/>
            <a:ext cx="3716977" cy="301525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683634" y="735723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</a:t>
            </a:r>
            <a:br>
              <a:rPr lang="en-US" altLang="ko-KR" sz="1100" dirty="0">
                <a:solidFill>
                  <a:sysClr val="windowText" lastClr="000000"/>
                </a:solidFill>
              </a:rPr>
            </a:br>
            <a:r>
              <a:rPr lang="ko-KR" altLang="en-US" sz="1100" dirty="0">
                <a:solidFill>
                  <a:sysClr val="windowText" lastClr="000000"/>
                </a:solidFill>
              </a:rPr>
              <a:t>삭제 처리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294227" y="6363113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삭제 결과 출력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6315441" y="3344891"/>
            <a:ext cx="1617940" cy="4012343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endCxn id="9" idx="0"/>
          </p:cNvCxnSpPr>
          <p:nvPr/>
        </p:nvCxnSpPr>
        <p:spPr>
          <a:xfrm>
            <a:off x="8683634" y="3344891"/>
            <a:ext cx="3389089" cy="301822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 rot="282253">
            <a:off x="10313689" y="4426174"/>
            <a:ext cx="465295" cy="429840"/>
            <a:chOff x="5764817" y="2081712"/>
            <a:chExt cx="465295" cy="429840"/>
          </a:xfrm>
        </p:grpSpPr>
        <p:sp>
          <p:nvSpPr>
            <p:cNvPr id="13" name="타원 1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>
              <a:endCxn id="1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 rot="2557281">
            <a:off x="10439492" y="445210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삭제 결과</a:t>
            </a:r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 rot="16602684">
            <a:off x="5014690" y="4710787"/>
            <a:ext cx="465295" cy="429840"/>
            <a:chOff x="5764817" y="2081712"/>
            <a:chExt cx="465295" cy="429840"/>
          </a:xfrm>
        </p:grpSpPr>
        <p:sp>
          <p:nvSpPr>
            <p:cNvPr id="17" name="타원 1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endCxn id="1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 rot="19199642">
            <a:off x="4008246" y="4644985"/>
            <a:ext cx="2064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 평가 질문 삭제 정보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 rot="1952499">
            <a:off x="8155848" y="4175840"/>
            <a:ext cx="465295" cy="429840"/>
            <a:chOff x="5764817" y="2081712"/>
            <a:chExt cx="465295" cy="429840"/>
          </a:xfrm>
        </p:grpSpPr>
        <p:sp>
          <p:nvSpPr>
            <p:cNvPr id="28" name="타원 2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endCxn id="2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 rot="15427772">
            <a:off x="7422428" y="4256752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삭제할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5484307" y="7382602"/>
            <a:ext cx="1561933" cy="676405"/>
            <a:chOff x="8118153" y="2442575"/>
            <a:chExt cx="1561933" cy="676405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8118153" y="2442575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8119800" y="3118980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8217074" y="2530257"/>
              <a:ext cx="1377863" cy="50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강의 평가 질문</a:t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저장소</a:t>
              </a:r>
            </a:p>
          </p:txBody>
        </p:sp>
      </p:grpSp>
      <p:cxnSp>
        <p:nvCxnSpPr>
          <p:cNvPr id="45" name="직선 화살표 연결선 44"/>
          <p:cNvCxnSpPr>
            <a:endCxn id="8" idx="0"/>
          </p:cNvCxnSpPr>
          <p:nvPr/>
        </p:nvCxnSpPr>
        <p:spPr>
          <a:xfrm>
            <a:off x="8373985" y="3347857"/>
            <a:ext cx="1088145" cy="40093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 rot="15386436">
            <a:off x="6607010" y="5252982"/>
            <a:ext cx="465295" cy="429840"/>
            <a:chOff x="5764817" y="2081712"/>
            <a:chExt cx="465295" cy="429840"/>
          </a:xfrm>
        </p:grpSpPr>
        <p:sp>
          <p:nvSpPr>
            <p:cNvPr id="49" name="타원 4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>
              <a:endCxn id="4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 rot="17772725">
            <a:off x="5536887" y="5189163"/>
            <a:ext cx="2065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grpSp>
        <p:nvGrpSpPr>
          <p:cNvPr id="65" name="그룹 64"/>
          <p:cNvGrpSpPr/>
          <p:nvPr/>
        </p:nvGrpSpPr>
        <p:grpSpPr>
          <a:xfrm rot="1952499">
            <a:off x="8537583" y="5782844"/>
            <a:ext cx="465295" cy="429840"/>
            <a:chOff x="5764817" y="2081712"/>
            <a:chExt cx="465295" cy="429840"/>
          </a:xfrm>
        </p:grpSpPr>
        <p:sp>
          <p:nvSpPr>
            <p:cNvPr id="66" name="타원 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>
              <a:endCxn id="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 rot="15264010">
            <a:off x="7498020" y="5980689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강의평가 질문 리스트 정보</a:t>
            </a:r>
            <a:endParaRPr lang="ko-KR" altLang="en-US" sz="1600" dirty="0"/>
          </a:p>
        </p:txBody>
      </p:sp>
      <p:grpSp>
        <p:nvGrpSpPr>
          <p:cNvPr id="39" name="그룹 38"/>
          <p:cNvGrpSpPr/>
          <p:nvPr/>
        </p:nvGrpSpPr>
        <p:grpSpPr>
          <a:xfrm rot="12890091">
            <a:off x="9359567" y="6191139"/>
            <a:ext cx="465295" cy="429840"/>
            <a:chOff x="5764817" y="2081712"/>
            <a:chExt cx="465295" cy="429840"/>
          </a:xfrm>
        </p:grpSpPr>
        <p:sp>
          <p:nvSpPr>
            <p:cNvPr id="40" name="타원 3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>
              <a:endCxn id="4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 rot="4467908">
            <a:off x="9266385" y="6126235"/>
            <a:ext cx="14622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강의 평가 질문 삭제</a:t>
            </a:r>
            <a:endParaRPr lang="en-US" altLang="ko-KR" sz="1100" dirty="0"/>
          </a:p>
          <a:p>
            <a:pPr algn="ctr"/>
            <a:r>
              <a:rPr lang="ko-KR" altLang="en-US" sz="1100" dirty="0"/>
              <a:t> 성공 여부</a:t>
            </a:r>
            <a:endParaRPr lang="ko-KR" altLang="en-US" sz="1600" dirty="0"/>
          </a:p>
        </p:txBody>
      </p:sp>
      <p:grpSp>
        <p:nvGrpSpPr>
          <p:cNvPr id="38" name="그룹 37"/>
          <p:cNvGrpSpPr/>
          <p:nvPr/>
        </p:nvGrpSpPr>
        <p:grpSpPr>
          <a:xfrm rot="4479793">
            <a:off x="7084138" y="5417349"/>
            <a:ext cx="465295" cy="429840"/>
            <a:chOff x="5764817" y="2081712"/>
            <a:chExt cx="465295" cy="429840"/>
          </a:xfrm>
        </p:grpSpPr>
        <p:sp>
          <p:nvSpPr>
            <p:cNvPr id="43" name="타원 4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>
              <a:endCxn id="4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 rot="17865144">
            <a:off x="7054124" y="5567550"/>
            <a:ext cx="1221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삭제된 강의평가</a:t>
            </a:r>
            <a:endParaRPr lang="en-US" altLang="ko-KR" sz="1100" dirty="0"/>
          </a:p>
          <a:p>
            <a:pPr algn="ctr"/>
            <a:r>
              <a:rPr lang="ko-KR" altLang="en-US" sz="1100" dirty="0"/>
              <a:t>질문 정보</a:t>
            </a:r>
            <a:endParaRPr lang="ko-KR" altLang="en-US" sz="1600" dirty="0"/>
          </a:p>
        </p:txBody>
      </p:sp>
      <p:sp>
        <p:nvSpPr>
          <p:cNvPr id="100" name="직사각형 99"/>
          <p:cNvSpPr/>
          <p:nvPr/>
        </p:nvSpPr>
        <p:spPr>
          <a:xfrm>
            <a:off x="4589389" y="260769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수정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957218" y="2608977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권한 체크</a:t>
            </a:r>
          </a:p>
        </p:txBody>
      </p:sp>
      <p:cxnSp>
        <p:nvCxnSpPr>
          <p:cNvPr id="102" name="직선 화살표 연결선 101"/>
          <p:cNvCxnSpPr>
            <a:stCxn id="100" idx="2"/>
            <a:endCxn id="101" idx="0"/>
          </p:cNvCxnSpPr>
          <p:nvPr/>
        </p:nvCxnSpPr>
        <p:spPr>
          <a:xfrm flipH="1">
            <a:off x="2735714" y="986900"/>
            <a:ext cx="2632171" cy="16220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4767694" y="263406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출력</a:t>
            </a:r>
          </a:p>
        </p:txBody>
      </p:sp>
      <p:grpSp>
        <p:nvGrpSpPr>
          <p:cNvPr id="104" name="그룹 103"/>
          <p:cNvGrpSpPr/>
          <p:nvPr/>
        </p:nvGrpSpPr>
        <p:grpSpPr>
          <a:xfrm rot="5672329">
            <a:off x="3346306" y="1552944"/>
            <a:ext cx="465295" cy="429840"/>
            <a:chOff x="5764817" y="2081712"/>
            <a:chExt cx="465295" cy="429840"/>
          </a:xfrm>
        </p:grpSpPr>
        <p:sp>
          <p:nvSpPr>
            <p:cNvPr id="105" name="타원 10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endCxn id="10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 rot="19188507">
            <a:off x="2870440" y="145705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정보</a:t>
            </a:r>
            <a:endParaRPr lang="ko-KR" altLang="en-US" sz="1600" dirty="0"/>
          </a:p>
        </p:txBody>
      </p:sp>
      <p:grpSp>
        <p:nvGrpSpPr>
          <p:cNvPr id="108" name="그룹 107"/>
          <p:cNvGrpSpPr/>
          <p:nvPr/>
        </p:nvGrpSpPr>
        <p:grpSpPr>
          <a:xfrm rot="2052325">
            <a:off x="5416990" y="1620129"/>
            <a:ext cx="465295" cy="429840"/>
            <a:chOff x="5764817" y="2081712"/>
            <a:chExt cx="465295" cy="429840"/>
          </a:xfrm>
        </p:grpSpPr>
        <p:sp>
          <p:nvSpPr>
            <p:cNvPr id="109" name="타원 10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>
              <a:endCxn id="10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 rot="4709987">
            <a:off x="5627935" y="1718996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 명</a:t>
            </a:r>
            <a:endParaRPr lang="ko-KR" altLang="en-US" sz="1600" dirty="0"/>
          </a:p>
        </p:txBody>
      </p:sp>
      <p:sp>
        <p:nvSpPr>
          <p:cNvPr id="112" name="TextBox 111"/>
          <p:cNvSpPr txBox="1"/>
          <p:nvPr/>
        </p:nvSpPr>
        <p:spPr>
          <a:xfrm rot="4709987">
            <a:off x="4494770" y="1871884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cxnSp>
        <p:nvCxnSpPr>
          <p:cNvPr id="113" name="직선 화살표 연결선 112"/>
          <p:cNvCxnSpPr>
            <a:stCxn id="100" idx="2"/>
            <a:endCxn id="103" idx="0"/>
          </p:cNvCxnSpPr>
          <p:nvPr/>
        </p:nvCxnSpPr>
        <p:spPr>
          <a:xfrm>
            <a:off x="5367885" y="986900"/>
            <a:ext cx="178305" cy="164716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그룹 113"/>
          <p:cNvGrpSpPr/>
          <p:nvPr/>
        </p:nvGrpSpPr>
        <p:grpSpPr>
          <a:xfrm rot="2228231">
            <a:off x="4954631" y="1797240"/>
            <a:ext cx="465295" cy="429840"/>
            <a:chOff x="5764817" y="2081712"/>
            <a:chExt cx="465295" cy="429840"/>
          </a:xfrm>
        </p:grpSpPr>
        <p:sp>
          <p:nvSpPr>
            <p:cNvPr id="115" name="타원 114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연결선 115"/>
            <p:cNvCxnSpPr>
              <a:endCxn id="115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직사각형 116"/>
          <p:cNvSpPr/>
          <p:nvPr/>
        </p:nvSpPr>
        <p:spPr>
          <a:xfrm>
            <a:off x="7355869" y="2639362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수정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>
            <a:stCxn id="100" idx="2"/>
            <a:endCxn id="117" idx="0"/>
          </p:cNvCxnSpPr>
          <p:nvPr/>
        </p:nvCxnSpPr>
        <p:spPr>
          <a:xfrm>
            <a:off x="5367885" y="986900"/>
            <a:ext cx="2766480" cy="16524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/>
          <p:cNvGrpSpPr/>
          <p:nvPr/>
        </p:nvGrpSpPr>
        <p:grpSpPr>
          <a:xfrm rot="16791279">
            <a:off x="3696780" y="1918811"/>
            <a:ext cx="465295" cy="429840"/>
            <a:chOff x="5764817" y="2081712"/>
            <a:chExt cx="465295" cy="429840"/>
          </a:xfrm>
        </p:grpSpPr>
        <p:sp>
          <p:nvSpPr>
            <p:cNvPr id="120" name="타원 11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120"/>
            <p:cNvCxnSpPr>
              <a:endCxn id="12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 rot="18901443">
            <a:off x="3774857" y="2200624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123" name="그룹 122"/>
          <p:cNvGrpSpPr/>
          <p:nvPr/>
        </p:nvGrpSpPr>
        <p:grpSpPr>
          <a:xfrm rot="21416685">
            <a:off x="6626045" y="1398919"/>
            <a:ext cx="465295" cy="429840"/>
            <a:chOff x="5764817" y="2081712"/>
            <a:chExt cx="465295" cy="429840"/>
          </a:xfrm>
        </p:grpSpPr>
        <p:sp>
          <p:nvSpPr>
            <p:cNvPr id="124" name="타원 12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연결선 124"/>
            <p:cNvCxnSpPr>
              <a:endCxn id="12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 rot="2373847">
            <a:off x="6703156" y="1191881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719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65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SunYoung Bae</dc:creator>
  <cp:lastModifiedBy>Administrator</cp:lastModifiedBy>
  <cp:revision>17</cp:revision>
  <dcterms:created xsi:type="dcterms:W3CDTF">2016-05-23T12:22:45Z</dcterms:created>
  <dcterms:modified xsi:type="dcterms:W3CDTF">2016-05-24T06:49:43Z</dcterms:modified>
</cp:coreProperties>
</file>