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4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2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7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98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5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7611-7D34-4565-8BE2-EC668B9DC89E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8D1-3ACD-48E9-877E-BB0D8E759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342326" y="713978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수정할 강의평가 질문정보 입력</a:t>
            </a:r>
          </a:p>
        </p:txBody>
      </p:sp>
      <p:cxnSp>
        <p:nvCxnSpPr>
          <p:cNvPr id="7" name="직선 화살표 연결선 6"/>
          <p:cNvCxnSpPr>
            <a:endCxn id="6" idx="0"/>
          </p:cNvCxnSpPr>
          <p:nvPr/>
        </p:nvCxnSpPr>
        <p:spPr>
          <a:xfrm flipH="1">
            <a:off x="4120822" y="4027961"/>
            <a:ext cx="4033762" cy="311182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00356" y="713978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강의평가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질문 수정 정보 확인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102990" y="711101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수정 정보 출력</a:t>
            </a:r>
          </a:p>
        </p:txBody>
      </p:sp>
      <p:cxnSp>
        <p:nvCxnSpPr>
          <p:cNvPr id="11" name="직선 화살표 연결선 10"/>
          <p:cNvCxnSpPr>
            <a:endCxn id="9" idx="0"/>
          </p:cNvCxnSpPr>
          <p:nvPr/>
        </p:nvCxnSpPr>
        <p:spPr>
          <a:xfrm flipH="1">
            <a:off x="6478852" y="4027961"/>
            <a:ext cx="1675732" cy="3111821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154584" y="4021232"/>
            <a:ext cx="4768870" cy="3092106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 rot="4486510">
            <a:off x="6867280" y="6230923"/>
            <a:ext cx="465295" cy="429840"/>
            <a:chOff x="5764817" y="2081712"/>
            <a:chExt cx="465295" cy="429840"/>
          </a:xfrm>
        </p:grpSpPr>
        <p:sp>
          <p:nvSpPr>
            <p:cNvPr id="14" name="타원 1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>
              <a:endCxn id="1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 rot="3402376">
            <a:off x="9187618" y="5659166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수정된 강의평가 질문</a:t>
            </a:r>
            <a:endParaRPr lang="en-US" altLang="ko-KR" sz="1100" dirty="0"/>
          </a:p>
          <a:p>
            <a:pPr algn="ctr"/>
            <a:r>
              <a:rPr lang="ko-KR" altLang="en-US" sz="1100" dirty="0"/>
              <a:t>리스트 정보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 rot="16454924">
            <a:off x="5996725" y="5038541"/>
            <a:ext cx="465295" cy="429840"/>
            <a:chOff x="5764817" y="2081712"/>
            <a:chExt cx="465295" cy="429840"/>
          </a:xfrm>
        </p:grpSpPr>
        <p:sp>
          <p:nvSpPr>
            <p:cNvPr id="18" name="타원 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>
              <a:endCxn id="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 rot="19358055">
            <a:off x="5040887" y="4910603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수정할 강의평가 질문 정보</a:t>
            </a:r>
            <a:endParaRPr lang="ko-KR" altLang="en-US" sz="1600" dirty="0"/>
          </a:p>
        </p:txBody>
      </p:sp>
      <p:grpSp>
        <p:nvGrpSpPr>
          <p:cNvPr id="21" name="그룹 20"/>
          <p:cNvGrpSpPr/>
          <p:nvPr/>
        </p:nvGrpSpPr>
        <p:grpSpPr>
          <a:xfrm rot="15545817">
            <a:off x="7044605" y="4942562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22" name="타원 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endCxn id="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 rot="18158315">
            <a:off x="6583760" y="494576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수정성공 </a:t>
            </a:r>
            <a:endParaRPr lang="en-US" altLang="ko-KR" sz="1100" dirty="0"/>
          </a:p>
          <a:p>
            <a:r>
              <a:rPr lang="ko-KR" altLang="en-US" sz="1100" dirty="0"/>
              <a:t>여부</a:t>
            </a:r>
            <a:endParaRPr lang="ko-KR" altLang="en-US" sz="1600" dirty="0"/>
          </a:p>
        </p:txBody>
      </p:sp>
      <p:grpSp>
        <p:nvGrpSpPr>
          <p:cNvPr id="87" name="그룹 86"/>
          <p:cNvGrpSpPr/>
          <p:nvPr/>
        </p:nvGrpSpPr>
        <p:grpSpPr>
          <a:xfrm rot="4604140">
            <a:off x="7613753" y="4861177"/>
            <a:ext cx="465295" cy="429840"/>
            <a:chOff x="5764817" y="2081712"/>
            <a:chExt cx="465295" cy="429840"/>
          </a:xfrm>
        </p:grpSpPr>
        <p:sp>
          <p:nvSpPr>
            <p:cNvPr id="88" name="타원 8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>
              <a:endCxn id="8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 rot="15675866">
            <a:off x="6342497" y="6259085"/>
            <a:ext cx="465295" cy="429840"/>
            <a:chOff x="5764817" y="2081712"/>
            <a:chExt cx="465295" cy="429840"/>
          </a:xfrm>
        </p:grpSpPr>
        <p:sp>
          <p:nvSpPr>
            <p:cNvPr id="91" name="타원 9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endCxn id="9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 rot="18022228">
            <a:off x="5512293" y="6087399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수정된 강의평가 질문</a:t>
            </a:r>
            <a:endParaRPr lang="en-US" altLang="ko-KR" sz="1100" dirty="0"/>
          </a:p>
          <a:p>
            <a:pPr algn="ctr"/>
            <a:r>
              <a:rPr lang="ko-KR" altLang="en-US" sz="1100" dirty="0"/>
              <a:t>리스트 정보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 rot="17514103">
            <a:off x="6955245" y="6334894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</a:t>
            </a:r>
            <a:endParaRPr lang="en-US" altLang="ko-KR" sz="1100" dirty="0"/>
          </a:p>
          <a:p>
            <a:r>
              <a:rPr lang="ko-KR" altLang="en-US" sz="1100" dirty="0"/>
              <a:t> 리스트 정보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 rot="17423541">
            <a:off x="7536394" y="5027890"/>
            <a:ext cx="12715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수정할 강의평가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ko-KR" altLang="en-US" sz="1100" dirty="0"/>
              <a:t>질문정보</a:t>
            </a:r>
            <a:endParaRPr lang="ko-KR" altLang="en-US" sz="1600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8154584" y="4027961"/>
            <a:ext cx="1917386" cy="305402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 rot="1521552">
            <a:off x="9382831" y="5747072"/>
            <a:ext cx="465295" cy="429840"/>
            <a:chOff x="5764817" y="2081712"/>
            <a:chExt cx="465295" cy="429840"/>
          </a:xfrm>
        </p:grpSpPr>
        <p:sp>
          <p:nvSpPr>
            <p:cNvPr id="101" name="타원 10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endCxn id="10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 rot="11888278">
            <a:off x="8993118" y="5987132"/>
            <a:ext cx="465295" cy="429840"/>
            <a:chOff x="5764817" y="2081712"/>
            <a:chExt cx="465295" cy="429840"/>
          </a:xfrm>
        </p:grpSpPr>
        <p:sp>
          <p:nvSpPr>
            <p:cNvPr id="120" name="타원 11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>
              <a:endCxn id="12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 rot="3760686">
            <a:off x="8012554" y="6193373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sp>
        <p:nvSpPr>
          <p:cNvPr id="125" name="TextBox 124"/>
          <p:cNvSpPr txBox="1"/>
          <p:nvPr/>
        </p:nvSpPr>
        <p:spPr>
          <a:xfrm rot="2043342">
            <a:off x="9938736" y="4988860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수정 결과 정보</a:t>
            </a:r>
            <a:endParaRPr lang="ko-KR" altLang="en-US" sz="1600" dirty="0"/>
          </a:p>
        </p:txBody>
      </p:sp>
      <p:grpSp>
        <p:nvGrpSpPr>
          <p:cNvPr id="126" name="그룹 125"/>
          <p:cNvGrpSpPr/>
          <p:nvPr/>
        </p:nvGrpSpPr>
        <p:grpSpPr>
          <a:xfrm rot="21425190">
            <a:off x="10373935" y="5120523"/>
            <a:ext cx="465295" cy="429840"/>
            <a:chOff x="5764817" y="2081712"/>
            <a:chExt cx="465295" cy="429840"/>
          </a:xfrm>
        </p:grpSpPr>
        <p:sp>
          <p:nvSpPr>
            <p:cNvPr id="127" name="타원 12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>
              <a:endCxn id="12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9351909" y="7125129"/>
            <a:ext cx="1561933" cy="676405"/>
            <a:chOff x="8118153" y="2442575"/>
            <a:chExt cx="1561933" cy="676405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강의평가 질문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정보 저장소</a:t>
              </a: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4556173" y="89741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수정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1924002" y="324562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112" name="직선 화살표 연결선 111"/>
          <p:cNvCxnSpPr>
            <a:stCxn id="110" idx="2"/>
            <a:endCxn id="111" idx="0"/>
          </p:cNvCxnSpPr>
          <p:nvPr/>
        </p:nvCxnSpPr>
        <p:spPr>
          <a:xfrm flipH="1">
            <a:off x="2702498" y="1623549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734478" y="327071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114" name="그룹 113"/>
          <p:cNvGrpSpPr/>
          <p:nvPr/>
        </p:nvGrpSpPr>
        <p:grpSpPr>
          <a:xfrm rot="5672329">
            <a:off x="3313090" y="2189593"/>
            <a:ext cx="465295" cy="429840"/>
            <a:chOff x="5764817" y="2081712"/>
            <a:chExt cx="465295" cy="429840"/>
          </a:xfrm>
        </p:grpSpPr>
        <p:sp>
          <p:nvSpPr>
            <p:cNvPr id="115" name="타원 1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 rot="19188507">
            <a:off x="2837224" y="20937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118" name="그룹 117"/>
          <p:cNvGrpSpPr/>
          <p:nvPr/>
        </p:nvGrpSpPr>
        <p:grpSpPr>
          <a:xfrm rot="2052325">
            <a:off x="5383774" y="2256778"/>
            <a:ext cx="465295" cy="429840"/>
            <a:chOff x="5764817" y="2081712"/>
            <a:chExt cx="465295" cy="429840"/>
          </a:xfrm>
        </p:grpSpPr>
        <p:sp>
          <p:nvSpPr>
            <p:cNvPr id="122" name="타원 12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122"/>
            <p:cNvCxnSpPr>
              <a:endCxn id="12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/>
          <p:cNvSpPr txBox="1"/>
          <p:nvPr/>
        </p:nvSpPr>
        <p:spPr>
          <a:xfrm rot="4709987">
            <a:off x="5594719" y="235564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4709987">
            <a:off x="4461554" y="250853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stCxn id="110" idx="2"/>
            <a:endCxn id="113" idx="0"/>
          </p:cNvCxnSpPr>
          <p:nvPr/>
        </p:nvCxnSpPr>
        <p:spPr>
          <a:xfrm>
            <a:off x="5334669" y="1623549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 rot="2228231">
            <a:off x="4921415" y="2433889"/>
            <a:ext cx="465295" cy="429840"/>
            <a:chOff x="5764817" y="2081712"/>
            <a:chExt cx="465295" cy="429840"/>
          </a:xfrm>
        </p:grpSpPr>
        <p:sp>
          <p:nvSpPr>
            <p:cNvPr id="133" name="타원 13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4" name="직선 연결선 133"/>
            <p:cNvCxnSpPr>
              <a:endCxn id="13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/>
          <p:cNvSpPr/>
          <p:nvPr/>
        </p:nvSpPr>
        <p:spPr>
          <a:xfrm>
            <a:off x="7322653" y="327601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수정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10" idx="2"/>
            <a:endCxn id="135" idx="0"/>
          </p:cNvCxnSpPr>
          <p:nvPr/>
        </p:nvCxnSpPr>
        <p:spPr>
          <a:xfrm>
            <a:off x="5334669" y="1623549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/>
          <p:cNvGrpSpPr/>
          <p:nvPr/>
        </p:nvGrpSpPr>
        <p:grpSpPr>
          <a:xfrm rot="16791279">
            <a:off x="3663564" y="2555460"/>
            <a:ext cx="465295" cy="429840"/>
            <a:chOff x="5764817" y="2081712"/>
            <a:chExt cx="465295" cy="429840"/>
          </a:xfrm>
        </p:grpSpPr>
        <p:sp>
          <p:nvSpPr>
            <p:cNvPr id="138" name="타원 1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/>
            <p:cNvCxnSpPr>
              <a:endCxn id="1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18901443">
            <a:off x="3741641" y="2837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41" name="그룹 140"/>
          <p:cNvGrpSpPr/>
          <p:nvPr/>
        </p:nvGrpSpPr>
        <p:grpSpPr>
          <a:xfrm rot="21416685">
            <a:off x="6592829" y="2035568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 rot="2373847">
            <a:off x="6669940" y="182853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81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/>
        </a:defPPr>
      </a:lstStyle>
    </a:spDef>
    <a:lnDef>
      <a:spPr>
        <a:ln w="38100"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76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오인혁</dc:creator>
  <cp:lastModifiedBy>Administrator</cp:lastModifiedBy>
  <cp:revision>15</cp:revision>
  <dcterms:created xsi:type="dcterms:W3CDTF">2016-05-23T11:28:14Z</dcterms:created>
  <dcterms:modified xsi:type="dcterms:W3CDTF">2016-05-24T06:49:30Z</dcterms:modified>
</cp:coreProperties>
</file>